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handoutMasterIdLst>
    <p:handoutMasterId r:id="rId6"/>
  </p:handoutMasterIdLst>
  <p:sldIdLst>
    <p:sldId id="259" r:id="rId2"/>
    <p:sldId id="256" r:id="rId3"/>
    <p:sldId id="257" r:id="rId4"/>
    <p:sldId id="258" r:id="rId5"/>
  </p:sldIdLst>
  <p:sldSz cx="21388388" cy="30275213"/>
  <p:notesSz cx="6858000" cy="9144000"/>
  <p:defaultTextStyle>
    <a:defPPr>
      <a:defRPr lang="ja-JP"/>
    </a:defPPr>
    <a:lvl1pPr marL="0" algn="l" defTabSz="1475983" rtl="0" eaLnBrk="1" latinLnBrk="0" hangingPunct="1">
      <a:defRPr kumimoji="1" sz="5800" kern="1200">
        <a:solidFill>
          <a:schemeClr val="tx1"/>
        </a:solidFill>
        <a:latin typeface="+mn-lt"/>
        <a:ea typeface="+mn-ea"/>
        <a:cs typeface="+mn-cs"/>
      </a:defRPr>
    </a:lvl1pPr>
    <a:lvl2pPr marL="1475983" algn="l" defTabSz="1475983" rtl="0" eaLnBrk="1" latinLnBrk="0" hangingPunct="1">
      <a:defRPr kumimoji="1" sz="5800" kern="1200">
        <a:solidFill>
          <a:schemeClr val="tx1"/>
        </a:solidFill>
        <a:latin typeface="+mn-lt"/>
        <a:ea typeface="+mn-ea"/>
        <a:cs typeface="+mn-cs"/>
      </a:defRPr>
    </a:lvl2pPr>
    <a:lvl3pPr marL="2951967" algn="l" defTabSz="1475983" rtl="0" eaLnBrk="1" latinLnBrk="0" hangingPunct="1">
      <a:defRPr kumimoji="1" sz="5800" kern="1200">
        <a:solidFill>
          <a:schemeClr val="tx1"/>
        </a:solidFill>
        <a:latin typeface="+mn-lt"/>
        <a:ea typeface="+mn-ea"/>
        <a:cs typeface="+mn-cs"/>
      </a:defRPr>
    </a:lvl3pPr>
    <a:lvl4pPr marL="4427950" algn="l" defTabSz="1475983" rtl="0" eaLnBrk="1" latinLnBrk="0" hangingPunct="1">
      <a:defRPr kumimoji="1" sz="5800" kern="1200">
        <a:solidFill>
          <a:schemeClr val="tx1"/>
        </a:solidFill>
        <a:latin typeface="+mn-lt"/>
        <a:ea typeface="+mn-ea"/>
        <a:cs typeface="+mn-cs"/>
      </a:defRPr>
    </a:lvl4pPr>
    <a:lvl5pPr marL="5903934" algn="l" defTabSz="1475983" rtl="0" eaLnBrk="1" latinLnBrk="0" hangingPunct="1">
      <a:defRPr kumimoji="1" sz="5800" kern="1200">
        <a:solidFill>
          <a:schemeClr val="tx1"/>
        </a:solidFill>
        <a:latin typeface="+mn-lt"/>
        <a:ea typeface="+mn-ea"/>
        <a:cs typeface="+mn-cs"/>
      </a:defRPr>
    </a:lvl5pPr>
    <a:lvl6pPr marL="7379917" algn="l" defTabSz="1475983" rtl="0" eaLnBrk="1" latinLnBrk="0" hangingPunct="1">
      <a:defRPr kumimoji="1" sz="5800" kern="1200">
        <a:solidFill>
          <a:schemeClr val="tx1"/>
        </a:solidFill>
        <a:latin typeface="+mn-lt"/>
        <a:ea typeface="+mn-ea"/>
        <a:cs typeface="+mn-cs"/>
      </a:defRPr>
    </a:lvl6pPr>
    <a:lvl7pPr marL="8855901" algn="l" defTabSz="1475983" rtl="0" eaLnBrk="1" latinLnBrk="0" hangingPunct="1">
      <a:defRPr kumimoji="1" sz="5800" kern="1200">
        <a:solidFill>
          <a:schemeClr val="tx1"/>
        </a:solidFill>
        <a:latin typeface="+mn-lt"/>
        <a:ea typeface="+mn-ea"/>
        <a:cs typeface="+mn-cs"/>
      </a:defRPr>
    </a:lvl7pPr>
    <a:lvl8pPr marL="10331884" algn="l" defTabSz="1475983" rtl="0" eaLnBrk="1" latinLnBrk="0" hangingPunct="1">
      <a:defRPr kumimoji="1" sz="5800" kern="1200">
        <a:solidFill>
          <a:schemeClr val="tx1"/>
        </a:solidFill>
        <a:latin typeface="+mn-lt"/>
        <a:ea typeface="+mn-ea"/>
        <a:cs typeface="+mn-cs"/>
      </a:defRPr>
    </a:lvl8pPr>
    <a:lvl9pPr marL="11807869" algn="l" defTabSz="1475983" rtl="0" eaLnBrk="1" latinLnBrk="0" hangingPunct="1">
      <a:defRPr kumimoji="1" sz="5800" kern="1200">
        <a:solidFill>
          <a:schemeClr val="tx1"/>
        </a:solidFill>
        <a:latin typeface="+mn-lt"/>
        <a:ea typeface="+mn-ea"/>
        <a:cs typeface="+mn-cs"/>
      </a:defRPr>
    </a:lvl9pPr>
  </p:defaultTextStyle>
  <p:extLst>
    <p:ext uri="{EFAFB233-063F-42B5-8137-9DF3F51BA10A}">
      <p15:sldGuideLst xmlns:p15="http://schemas.microsoft.com/office/powerpoint/2012/main">
        <p15:guide id="2" orient="horz" pos="14540">
          <p15:clr>
            <a:srgbClr val="A4A3A4"/>
          </p15:clr>
        </p15:guide>
        <p15:guide id="5" orient="horz" pos="18766" userDrawn="1">
          <p15:clr>
            <a:srgbClr val="A4A3A4"/>
          </p15:clr>
        </p15:guide>
        <p15:guide id="6" pos="673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D9F6"/>
    <a:srgbClr val="ACDCEC"/>
    <a:srgbClr val="8FD2E9"/>
    <a:srgbClr val="00A3DB"/>
    <a:srgbClr val="C4D2E2"/>
    <a:srgbClr val="ACDDEC"/>
    <a:srgbClr val="EEF8FA"/>
    <a:srgbClr val="9DD4E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20"/>
    <p:restoredTop sz="94565"/>
  </p:normalViewPr>
  <p:slideViewPr>
    <p:cSldViewPr snapToGrid="0" snapToObjects="1">
      <p:cViewPr>
        <p:scale>
          <a:sx n="50" d="100"/>
          <a:sy n="50" d="100"/>
        </p:scale>
        <p:origin x="36" y="-666"/>
      </p:cViewPr>
      <p:guideLst>
        <p:guide orient="horz" pos="14540"/>
        <p:guide orient="horz" pos="18766"/>
        <p:guide pos="673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2D74A75-75B3-7146-8613-4BC53086A4D7}" type="datetimeFigureOut">
              <a:rPr kumimoji="1" lang="ja-JP" altLang="en-US" smtClean="0"/>
              <a:t>2021/10/14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48AAC2B-9DD2-4242-BDFA-FBD288041B5A}" type="slidenum">
              <a:rPr kumimoji="1" lang="ja-JP" altLang="en-US" smtClean="0"/>
              <a:t>‹#›</a:t>
            </a:fld>
            <a:endParaRPr kumimoji="1" lang="ja-JP" altLang="en-US"/>
          </a:p>
        </p:txBody>
      </p:sp>
    </p:spTree>
    <p:extLst>
      <p:ext uri="{BB962C8B-B14F-4D97-AF65-F5344CB8AC3E}">
        <p14:creationId xmlns:p14="http://schemas.microsoft.com/office/powerpoint/2010/main" val="13059461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タイトル スライド">
    <p:bg>
      <p:bgRef idx="1001">
        <a:schemeClr val="bg1"/>
      </p:bgRef>
    </p:bg>
    <p:spTree>
      <p:nvGrpSpPr>
        <p:cNvPr id="1" name=""/>
        <p:cNvGrpSpPr/>
        <p:nvPr/>
      </p:nvGrpSpPr>
      <p:grpSpPr>
        <a:xfrm>
          <a:off x="0" y="0"/>
          <a:ext cx="0" cy="0"/>
          <a:chOff x="0" y="0"/>
          <a:chExt cx="0" cy="0"/>
        </a:xfrm>
      </p:grpSpPr>
      <p:sp>
        <p:nvSpPr>
          <p:cNvPr id="2" name="正方形/長方形 1"/>
          <p:cNvSpPr/>
          <p:nvPr userDrawn="1"/>
        </p:nvSpPr>
        <p:spPr>
          <a:xfrm>
            <a:off x="541338" y="520700"/>
            <a:ext cx="20269200" cy="2504888"/>
          </a:xfrm>
          <a:prstGeom prst="rect">
            <a:avLst/>
          </a:prstGeom>
          <a:solidFill>
            <a:srgbClr val="9FD9F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6853472" y="29470723"/>
            <a:ext cx="3957066" cy="361188"/>
          </a:xfrm>
          <a:prstGeom prst="rect">
            <a:avLst/>
          </a:prstGeom>
        </p:spPr>
      </p:pic>
      <p:cxnSp>
        <p:nvCxnSpPr>
          <p:cNvPr id="5" name="直線コネクタ 4"/>
          <p:cNvCxnSpPr/>
          <p:nvPr userDrawn="1"/>
        </p:nvCxnSpPr>
        <p:spPr>
          <a:xfrm>
            <a:off x="541338" y="29006611"/>
            <a:ext cx="20269200" cy="0"/>
          </a:xfrm>
          <a:prstGeom prst="line">
            <a:avLst/>
          </a:prstGeom>
          <a:ln>
            <a:solidFill>
              <a:srgbClr val="8FD2E9"/>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79519983"/>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2301" userDrawn="1">
          <p15:clr>
            <a:srgbClr val="FBAE40"/>
          </p15:clr>
        </p15:guide>
        <p15:guide id="2" pos="8755" userDrawn="1">
          <p15:clr>
            <a:srgbClr val="FBAE40"/>
          </p15:clr>
        </p15:guide>
        <p15:guide id="3" pos="9027" userDrawn="1">
          <p15:clr>
            <a:srgbClr val="FBAE40"/>
          </p15:clr>
        </p15:guide>
        <p15:guide id="4" pos="4695" userDrawn="1">
          <p15:clr>
            <a:srgbClr val="FBAE40"/>
          </p15:clr>
        </p15:guide>
        <p15:guide id="5" pos="4400" userDrawn="1">
          <p15:clr>
            <a:srgbClr val="FBAE40"/>
          </p15:clr>
        </p15:guide>
        <p15:guide id="6" orient="horz" pos="328" userDrawn="1">
          <p15:clr>
            <a:srgbClr val="FBAE40"/>
          </p15:clr>
        </p15:guide>
        <p15:guide id="7" pos="341" userDrawn="1">
          <p15:clr>
            <a:srgbClr val="FBAE40"/>
          </p15:clr>
        </p15:guide>
        <p15:guide id="8" pos="13109" userDrawn="1">
          <p15:clr>
            <a:srgbClr val="FBAE40"/>
          </p15:clr>
        </p15:guide>
        <p15:guide id="9" orient="horz" pos="17950" userDrawn="1">
          <p15:clr>
            <a:srgbClr val="FBAE40"/>
          </p15:clr>
        </p15:guide>
        <p15:guide id="10" pos="6578" userDrawn="1">
          <p15:clr>
            <a:srgbClr val="FBAE40"/>
          </p15:clr>
        </p15:guide>
        <p15:guide id="11" pos="6873"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78957" y="496104"/>
            <a:ext cx="20355638" cy="5498476"/>
          </a:xfrm>
          <a:prstGeom prst="rect">
            <a:avLst/>
          </a:prstGeom>
        </p:spPr>
        <p:txBody>
          <a:bodyPr lIns="99386" tIns="49693" rIns="99386" bIns="49693"/>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1069420" y="7064219"/>
            <a:ext cx="19249549" cy="19980241"/>
          </a:xfrm>
          <a:prstGeom prst="rect">
            <a:avLst/>
          </a:prstGeom>
        </p:spPr>
        <p:txBody>
          <a:bodyPr vert="eaVert" lIns="99386" tIns="49693" rIns="99386" bIns="49693"/>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1069420" y="28060641"/>
            <a:ext cx="4990624" cy="1611874"/>
          </a:xfrm>
          <a:prstGeom prst="rect">
            <a:avLst/>
          </a:prstGeom>
        </p:spPr>
        <p:txBody>
          <a:bodyPr lIns="99386" tIns="49693" rIns="99386" bIns="49693"/>
          <a:lstStyle/>
          <a:p>
            <a:fld id="{1EFB4930-39F6-6A4D-A9F8-7C4756754328}" type="datetimeFigureOut">
              <a:rPr kumimoji="1" lang="ja-JP" altLang="en-US" smtClean="0"/>
              <a:t>2021/10/14</a:t>
            </a:fld>
            <a:endParaRPr kumimoji="1" lang="ja-JP" altLang="en-US"/>
          </a:p>
        </p:txBody>
      </p:sp>
      <p:sp>
        <p:nvSpPr>
          <p:cNvPr id="5" name="フッター プレースホルダー 4"/>
          <p:cNvSpPr>
            <a:spLocks noGrp="1"/>
          </p:cNvSpPr>
          <p:nvPr>
            <p:ph type="ftr" sz="quarter" idx="11"/>
          </p:nvPr>
        </p:nvSpPr>
        <p:spPr>
          <a:xfrm>
            <a:off x="7307701" y="28060641"/>
            <a:ext cx="6772989" cy="1611874"/>
          </a:xfrm>
          <a:prstGeom prst="rect">
            <a:avLst/>
          </a:prstGeom>
        </p:spPr>
        <p:txBody>
          <a:bodyPr lIns="99386" tIns="49693" rIns="99386" bIns="49693"/>
          <a:lstStyle/>
          <a:p>
            <a:endParaRPr kumimoji="1" lang="ja-JP" altLang="en-US"/>
          </a:p>
        </p:txBody>
      </p:sp>
      <p:sp>
        <p:nvSpPr>
          <p:cNvPr id="6" name="スライド番号プレースホルダー 5"/>
          <p:cNvSpPr>
            <a:spLocks noGrp="1"/>
          </p:cNvSpPr>
          <p:nvPr>
            <p:ph type="sldNum" sz="quarter" idx="12"/>
          </p:nvPr>
        </p:nvSpPr>
        <p:spPr>
          <a:xfrm>
            <a:off x="15328344" y="28060641"/>
            <a:ext cx="4990624" cy="1611874"/>
          </a:xfrm>
          <a:prstGeom prst="rect">
            <a:avLst/>
          </a:prstGeom>
        </p:spPr>
        <p:txBody>
          <a:bodyPr lIns="99386" tIns="49693" rIns="99386" bIns="49693"/>
          <a:lstStyle/>
          <a:p>
            <a:fld id="{9658A656-7CAA-F743-99A3-1A834191DF9D}" type="slidenum">
              <a:rPr kumimoji="1" lang="ja-JP" altLang="en-US" smtClean="0"/>
              <a:t>‹#›</a:t>
            </a:fld>
            <a:endParaRPr kumimoji="1" lang="ja-JP" altLang="en-US"/>
          </a:p>
        </p:txBody>
      </p:sp>
    </p:spTree>
    <p:extLst>
      <p:ext uri="{BB962C8B-B14F-4D97-AF65-F5344CB8AC3E}">
        <p14:creationId xmlns:p14="http://schemas.microsoft.com/office/powerpoint/2010/main" val="1793125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5506581" y="1212415"/>
            <a:ext cx="4812388" cy="25832045"/>
          </a:xfrm>
          <a:prstGeom prst="rect">
            <a:avLst/>
          </a:prstGeom>
        </p:spPr>
        <p:txBody>
          <a:bodyPr vert="eaVert" lIns="99386" tIns="49693" rIns="99386" bIns="49693"/>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1069420" y="1212415"/>
            <a:ext cx="14080689" cy="25832045"/>
          </a:xfrm>
          <a:prstGeom prst="rect">
            <a:avLst/>
          </a:prstGeom>
        </p:spPr>
        <p:txBody>
          <a:bodyPr vert="eaVert" lIns="99386" tIns="49693" rIns="99386" bIns="49693"/>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1069420" y="28060641"/>
            <a:ext cx="4990624" cy="1611874"/>
          </a:xfrm>
          <a:prstGeom prst="rect">
            <a:avLst/>
          </a:prstGeom>
        </p:spPr>
        <p:txBody>
          <a:bodyPr lIns="99386" tIns="49693" rIns="99386" bIns="49693"/>
          <a:lstStyle/>
          <a:p>
            <a:fld id="{1EFB4930-39F6-6A4D-A9F8-7C4756754328}" type="datetimeFigureOut">
              <a:rPr kumimoji="1" lang="ja-JP" altLang="en-US" smtClean="0"/>
              <a:t>2021/10/14</a:t>
            </a:fld>
            <a:endParaRPr kumimoji="1" lang="ja-JP" altLang="en-US"/>
          </a:p>
        </p:txBody>
      </p:sp>
      <p:sp>
        <p:nvSpPr>
          <p:cNvPr id="5" name="フッター プレースホルダー 4"/>
          <p:cNvSpPr>
            <a:spLocks noGrp="1"/>
          </p:cNvSpPr>
          <p:nvPr>
            <p:ph type="ftr" sz="quarter" idx="11"/>
          </p:nvPr>
        </p:nvSpPr>
        <p:spPr>
          <a:xfrm>
            <a:off x="7307701" y="28060641"/>
            <a:ext cx="6772989" cy="1611874"/>
          </a:xfrm>
          <a:prstGeom prst="rect">
            <a:avLst/>
          </a:prstGeom>
        </p:spPr>
        <p:txBody>
          <a:bodyPr lIns="99386" tIns="49693" rIns="99386" bIns="49693"/>
          <a:lstStyle/>
          <a:p>
            <a:endParaRPr kumimoji="1" lang="ja-JP" altLang="en-US"/>
          </a:p>
        </p:txBody>
      </p:sp>
      <p:sp>
        <p:nvSpPr>
          <p:cNvPr id="6" name="スライド番号プレースホルダー 5"/>
          <p:cNvSpPr>
            <a:spLocks noGrp="1"/>
          </p:cNvSpPr>
          <p:nvPr>
            <p:ph type="sldNum" sz="quarter" idx="12"/>
          </p:nvPr>
        </p:nvSpPr>
        <p:spPr>
          <a:xfrm>
            <a:off x="15328344" y="28060641"/>
            <a:ext cx="4990624" cy="1611874"/>
          </a:xfrm>
          <a:prstGeom prst="rect">
            <a:avLst/>
          </a:prstGeom>
        </p:spPr>
        <p:txBody>
          <a:bodyPr lIns="99386" tIns="49693" rIns="99386" bIns="49693"/>
          <a:lstStyle/>
          <a:p>
            <a:fld id="{9658A656-7CAA-F743-99A3-1A834191DF9D}" type="slidenum">
              <a:rPr kumimoji="1" lang="ja-JP" altLang="en-US" smtClean="0"/>
              <a:t>‹#›</a:t>
            </a:fld>
            <a:endParaRPr kumimoji="1" lang="ja-JP" altLang="en-US"/>
          </a:p>
        </p:txBody>
      </p:sp>
    </p:spTree>
    <p:extLst>
      <p:ext uri="{BB962C8B-B14F-4D97-AF65-F5344CB8AC3E}">
        <p14:creationId xmlns:p14="http://schemas.microsoft.com/office/powerpoint/2010/main" val="889764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78957" y="496104"/>
            <a:ext cx="20355638" cy="5498476"/>
          </a:xfrm>
          <a:prstGeom prst="rect">
            <a:avLst/>
          </a:prstGeom>
        </p:spPr>
        <p:txBody>
          <a:bodyPr lIns="99386" tIns="49693" rIns="99386" bIns="49693"/>
          <a:lstStyle/>
          <a:p>
            <a:r>
              <a:rPr kumimoji="1" lang="ja-JP" altLang="en-US"/>
              <a:t>マスター タイトルの書式設定</a:t>
            </a:r>
          </a:p>
        </p:txBody>
      </p:sp>
      <p:sp>
        <p:nvSpPr>
          <p:cNvPr id="3" name="コンテンツ プレースホルダー 2"/>
          <p:cNvSpPr>
            <a:spLocks noGrp="1"/>
          </p:cNvSpPr>
          <p:nvPr>
            <p:ph idx="1"/>
          </p:nvPr>
        </p:nvSpPr>
        <p:spPr>
          <a:xfrm>
            <a:off x="1069420" y="7064219"/>
            <a:ext cx="19249549" cy="19980241"/>
          </a:xfrm>
          <a:prstGeom prst="rect">
            <a:avLst/>
          </a:prstGeom>
        </p:spPr>
        <p:txBody>
          <a:bodyPr lIns="99386" tIns="49693" rIns="99386" bIns="49693"/>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1069420" y="28060641"/>
            <a:ext cx="4990624" cy="1611874"/>
          </a:xfrm>
          <a:prstGeom prst="rect">
            <a:avLst/>
          </a:prstGeom>
        </p:spPr>
        <p:txBody>
          <a:bodyPr lIns="99386" tIns="49693" rIns="99386" bIns="49693"/>
          <a:lstStyle/>
          <a:p>
            <a:fld id="{1EFB4930-39F6-6A4D-A9F8-7C4756754328}" type="datetimeFigureOut">
              <a:rPr kumimoji="1" lang="ja-JP" altLang="en-US" smtClean="0"/>
              <a:t>2021/10/14</a:t>
            </a:fld>
            <a:endParaRPr kumimoji="1" lang="ja-JP" altLang="en-US"/>
          </a:p>
        </p:txBody>
      </p:sp>
      <p:sp>
        <p:nvSpPr>
          <p:cNvPr id="5" name="フッター プレースホルダー 4"/>
          <p:cNvSpPr>
            <a:spLocks noGrp="1"/>
          </p:cNvSpPr>
          <p:nvPr>
            <p:ph type="ftr" sz="quarter" idx="11"/>
          </p:nvPr>
        </p:nvSpPr>
        <p:spPr>
          <a:xfrm>
            <a:off x="7307701" y="28060641"/>
            <a:ext cx="6772989" cy="1611874"/>
          </a:xfrm>
          <a:prstGeom prst="rect">
            <a:avLst/>
          </a:prstGeom>
        </p:spPr>
        <p:txBody>
          <a:bodyPr lIns="99386" tIns="49693" rIns="99386" bIns="49693"/>
          <a:lstStyle/>
          <a:p>
            <a:endParaRPr kumimoji="1" lang="ja-JP" altLang="en-US"/>
          </a:p>
        </p:txBody>
      </p:sp>
      <p:sp>
        <p:nvSpPr>
          <p:cNvPr id="6" name="スライド番号プレースホルダー 5"/>
          <p:cNvSpPr>
            <a:spLocks noGrp="1"/>
          </p:cNvSpPr>
          <p:nvPr>
            <p:ph type="sldNum" sz="quarter" idx="12"/>
          </p:nvPr>
        </p:nvSpPr>
        <p:spPr>
          <a:xfrm>
            <a:off x="15328344" y="28060641"/>
            <a:ext cx="4990624" cy="1611874"/>
          </a:xfrm>
          <a:prstGeom prst="rect">
            <a:avLst/>
          </a:prstGeom>
        </p:spPr>
        <p:txBody>
          <a:bodyPr lIns="99386" tIns="49693" rIns="99386" bIns="49693"/>
          <a:lstStyle/>
          <a:p>
            <a:fld id="{9658A656-7CAA-F743-99A3-1A834191DF9D}" type="slidenum">
              <a:rPr kumimoji="1" lang="ja-JP" altLang="en-US" smtClean="0"/>
              <a:t>‹#›</a:t>
            </a:fld>
            <a:endParaRPr kumimoji="1" lang="ja-JP" altLang="en-US"/>
          </a:p>
        </p:txBody>
      </p:sp>
    </p:spTree>
    <p:extLst>
      <p:ext uri="{BB962C8B-B14F-4D97-AF65-F5344CB8AC3E}">
        <p14:creationId xmlns:p14="http://schemas.microsoft.com/office/powerpoint/2010/main" val="4002214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5053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78957" y="496104"/>
            <a:ext cx="20355638" cy="5498476"/>
          </a:xfrm>
          <a:prstGeom prst="rect">
            <a:avLst/>
          </a:prstGeom>
        </p:spPr>
        <p:txBody>
          <a:bodyPr lIns="99386" tIns="49693" rIns="99386" bIns="49693"/>
          <a:lstStyle/>
          <a:p>
            <a:r>
              <a:rPr kumimoji="1" lang="ja-JP" altLang="en-US"/>
              <a:t>マスター タイトルの書式設定</a:t>
            </a:r>
          </a:p>
        </p:txBody>
      </p:sp>
      <p:sp>
        <p:nvSpPr>
          <p:cNvPr id="3" name="コンテンツ プレースホルダー 2"/>
          <p:cNvSpPr>
            <a:spLocks noGrp="1"/>
          </p:cNvSpPr>
          <p:nvPr>
            <p:ph sz="half" idx="1"/>
          </p:nvPr>
        </p:nvSpPr>
        <p:spPr>
          <a:xfrm>
            <a:off x="1069420" y="7064219"/>
            <a:ext cx="9446538" cy="19980241"/>
          </a:xfrm>
          <a:prstGeom prst="rect">
            <a:avLst/>
          </a:prstGeom>
        </p:spPr>
        <p:txBody>
          <a:bodyPr lIns="99386" tIns="49693" rIns="99386" bIns="49693"/>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10872431" y="7064219"/>
            <a:ext cx="9446538" cy="19980241"/>
          </a:xfrm>
          <a:prstGeom prst="rect">
            <a:avLst/>
          </a:prstGeom>
        </p:spPr>
        <p:txBody>
          <a:bodyPr lIns="99386" tIns="49693" rIns="99386" bIns="49693"/>
          <a:lstStyle>
            <a:lvl1pPr>
              <a:defRPr sz="9000"/>
            </a:lvl1pPr>
            <a:lvl2pPr>
              <a:defRPr sz="7700"/>
            </a:lvl2pPr>
            <a:lvl3pPr>
              <a:defRPr sz="6400"/>
            </a:lvl3pPr>
            <a:lvl4pPr>
              <a:defRPr sz="5800"/>
            </a:lvl4pPr>
            <a:lvl5pPr>
              <a:defRPr sz="5800"/>
            </a:lvl5pPr>
            <a:lvl6pPr>
              <a:defRPr sz="5800"/>
            </a:lvl6pPr>
            <a:lvl7pPr>
              <a:defRPr sz="5800"/>
            </a:lvl7pPr>
            <a:lvl8pPr>
              <a:defRPr sz="5800"/>
            </a:lvl8pPr>
            <a:lvl9pPr>
              <a:defRPr sz="5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a:xfrm>
            <a:off x="1069420" y="28060641"/>
            <a:ext cx="4990624" cy="1611874"/>
          </a:xfrm>
          <a:prstGeom prst="rect">
            <a:avLst/>
          </a:prstGeom>
        </p:spPr>
        <p:txBody>
          <a:bodyPr lIns="99386" tIns="49693" rIns="99386" bIns="49693"/>
          <a:lstStyle/>
          <a:p>
            <a:fld id="{1EFB4930-39F6-6A4D-A9F8-7C4756754328}" type="datetimeFigureOut">
              <a:rPr kumimoji="1" lang="ja-JP" altLang="en-US" smtClean="0"/>
              <a:t>2021/10/14</a:t>
            </a:fld>
            <a:endParaRPr kumimoji="1" lang="ja-JP" altLang="en-US"/>
          </a:p>
        </p:txBody>
      </p:sp>
      <p:sp>
        <p:nvSpPr>
          <p:cNvPr id="6" name="フッター プレースホルダー 5"/>
          <p:cNvSpPr>
            <a:spLocks noGrp="1"/>
          </p:cNvSpPr>
          <p:nvPr>
            <p:ph type="ftr" sz="quarter" idx="11"/>
          </p:nvPr>
        </p:nvSpPr>
        <p:spPr>
          <a:xfrm>
            <a:off x="7307701" y="28060641"/>
            <a:ext cx="6772989" cy="1611874"/>
          </a:xfrm>
          <a:prstGeom prst="rect">
            <a:avLst/>
          </a:prstGeom>
        </p:spPr>
        <p:txBody>
          <a:bodyPr lIns="99386" tIns="49693" rIns="99386" bIns="49693"/>
          <a:lstStyle/>
          <a:p>
            <a:endParaRPr kumimoji="1" lang="ja-JP" altLang="en-US"/>
          </a:p>
        </p:txBody>
      </p:sp>
      <p:sp>
        <p:nvSpPr>
          <p:cNvPr id="7" name="スライド番号プレースホルダー 6"/>
          <p:cNvSpPr>
            <a:spLocks noGrp="1"/>
          </p:cNvSpPr>
          <p:nvPr>
            <p:ph type="sldNum" sz="quarter" idx="12"/>
          </p:nvPr>
        </p:nvSpPr>
        <p:spPr>
          <a:xfrm>
            <a:off x="15328344" y="28060641"/>
            <a:ext cx="4990624" cy="1611874"/>
          </a:xfrm>
          <a:prstGeom prst="rect">
            <a:avLst/>
          </a:prstGeom>
        </p:spPr>
        <p:txBody>
          <a:bodyPr lIns="99386" tIns="49693" rIns="99386" bIns="49693"/>
          <a:lstStyle/>
          <a:p>
            <a:fld id="{9658A656-7CAA-F743-99A3-1A834191DF9D}" type="slidenum">
              <a:rPr kumimoji="1" lang="ja-JP" altLang="en-US" smtClean="0"/>
              <a:t>‹#›</a:t>
            </a:fld>
            <a:endParaRPr kumimoji="1" lang="ja-JP" altLang="en-US"/>
          </a:p>
        </p:txBody>
      </p:sp>
    </p:spTree>
    <p:extLst>
      <p:ext uri="{BB962C8B-B14F-4D97-AF65-F5344CB8AC3E}">
        <p14:creationId xmlns:p14="http://schemas.microsoft.com/office/powerpoint/2010/main" val="2689568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78957" y="496104"/>
            <a:ext cx="20355638" cy="5498476"/>
          </a:xfrm>
          <a:prstGeom prst="rect">
            <a:avLst/>
          </a:prstGeom>
        </p:spPr>
        <p:txBody>
          <a:bodyPr lIns="99386" tIns="49693" rIns="99386" bIns="49693"/>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1069419" y="6776885"/>
            <a:ext cx="9450253" cy="2824283"/>
          </a:xfrm>
          <a:prstGeom prst="rect">
            <a:avLst/>
          </a:prstGeom>
        </p:spPr>
        <p:txBody>
          <a:bodyPr lIns="99386" tIns="49693" rIns="99386" bIns="49693" anchor="b"/>
          <a:lstStyle>
            <a:lvl1pPr marL="0" indent="0">
              <a:buNone/>
              <a:defRPr sz="7700" b="1"/>
            </a:lvl1pPr>
            <a:lvl2pPr marL="1475983" indent="0">
              <a:buNone/>
              <a:defRPr sz="6400" b="1"/>
            </a:lvl2pPr>
            <a:lvl3pPr marL="2951967" indent="0">
              <a:buNone/>
              <a:defRPr sz="5800" b="1"/>
            </a:lvl3pPr>
            <a:lvl4pPr marL="4427950" indent="0">
              <a:buNone/>
              <a:defRPr sz="5200" b="1"/>
            </a:lvl4pPr>
            <a:lvl5pPr marL="5903934" indent="0">
              <a:buNone/>
              <a:defRPr sz="5200" b="1"/>
            </a:lvl5pPr>
            <a:lvl6pPr marL="7379917" indent="0">
              <a:buNone/>
              <a:defRPr sz="5200" b="1"/>
            </a:lvl6pPr>
            <a:lvl7pPr marL="8855901" indent="0">
              <a:buNone/>
              <a:defRPr sz="5200" b="1"/>
            </a:lvl7pPr>
            <a:lvl8pPr marL="10331884" indent="0">
              <a:buNone/>
              <a:defRPr sz="5200" b="1"/>
            </a:lvl8pPr>
            <a:lvl9pPr marL="11807869" indent="0">
              <a:buNone/>
              <a:defRPr sz="5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1069419" y="9601167"/>
            <a:ext cx="9450253" cy="17443291"/>
          </a:xfrm>
          <a:prstGeom prst="rect">
            <a:avLst/>
          </a:prstGeom>
        </p:spPr>
        <p:txBody>
          <a:bodyPr lIns="99386" tIns="49693" rIns="99386" bIns="49693"/>
          <a:lstStyle>
            <a:lvl1pPr>
              <a:defRPr sz="7700"/>
            </a:lvl1pPr>
            <a:lvl2pPr>
              <a:defRPr sz="6400"/>
            </a:lvl2pPr>
            <a:lvl3pPr>
              <a:defRPr sz="5800"/>
            </a:lvl3pPr>
            <a:lvl4pPr>
              <a:defRPr sz="5200"/>
            </a:lvl4pPr>
            <a:lvl5pPr>
              <a:defRPr sz="5200"/>
            </a:lvl5pPr>
            <a:lvl6pPr>
              <a:defRPr sz="5200"/>
            </a:lvl6pPr>
            <a:lvl7pPr>
              <a:defRPr sz="5200"/>
            </a:lvl7pPr>
            <a:lvl8pPr>
              <a:defRPr sz="5200"/>
            </a:lvl8pPr>
            <a:lvl9pPr>
              <a:defRPr sz="5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10865006" y="6776885"/>
            <a:ext cx="9453964" cy="2824283"/>
          </a:xfrm>
          <a:prstGeom prst="rect">
            <a:avLst/>
          </a:prstGeom>
        </p:spPr>
        <p:txBody>
          <a:bodyPr lIns="99386" tIns="49693" rIns="99386" bIns="49693" anchor="b"/>
          <a:lstStyle>
            <a:lvl1pPr marL="0" indent="0">
              <a:buNone/>
              <a:defRPr sz="7700" b="1"/>
            </a:lvl1pPr>
            <a:lvl2pPr marL="1475983" indent="0">
              <a:buNone/>
              <a:defRPr sz="6400" b="1"/>
            </a:lvl2pPr>
            <a:lvl3pPr marL="2951967" indent="0">
              <a:buNone/>
              <a:defRPr sz="5800" b="1"/>
            </a:lvl3pPr>
            <a:lvl4pPr marL="4427950" indent="0">
              <a:buNone/>
              <a:defRPr sz="5200" b="1"/>
            </a:lvl4pPr>
            <a:lvl5pPr marL="5903934" indent="0">
              <a:buNone/>
              <a:defRPr sz="5200" b="1"/>
            </a:lvl5pPr>
            <a:lvl6pPr marL="7379917" indent="0">
              <a:buNone/>
              <a:defRPr sz="5200" b="1"/>
            </a:lvl6pPr>
            <a:lvl7pPr marL="8855901" indent="0">
              <a:buNone/>
              <a:defRPr sz="5200" b="1"/>
            </a:lvl7pPr>
            <a:lvl8pPr marL="10331884" indent="0">
              <a:buNone/>
              <a:defRPr sz="5200" b="1"/>
            </a:lvl8pPr>
            <a:lvl9pPr marL="11807869" indent="0">
              <a:buNone/>
              <a:defRPr sz="5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10865006" y="9601167"/>
            <a:ext cx="9453964" cy="17443291"/>
          </a:xfrm>
          <a:prstGeom prst="rect">
            <a:avLst/>
          </a:prstGeom>
        </p:spPr>
        <p:txBody>
          <a:bodyPr lIns="99386" tIns="49693" rIns="99386" bIns="49693"/>
          <a:lstStyle>
            <a:lvl1pPr>
              <a:defRPr sz="7700"/>
            </a:lvl1pPr>
            <a:lvl2pPr>
              <a:defRPr sz="6400"/>
            </a:lvl2pPr>
            <a:lvl3pPr>
              <a:defRPr sz="5800"/>
            </a:lvl3pPr>
            <a:lvl4pPr>
              <a:defRPr sz="5200"/>
            </a:lvl4pPr>
            <a:lvl5pPr>
              <a:defRPr sz="5200"/>
            </a:lvl5pPr>
            <a:lvl6pPr>
              <a:defRPr sz="5200"/>
            </a:lvl6pPr>
            <a:lvl7pPr>
              <a:defRPr sz="5200"/>
            </a:lvl7pPr>
            <a:lvl8pPr>
              <a:defRPr sz="5200"/>
            </a:lvl8pPr>
            <a:lvl9pPr>
              <a:defRPr sz="52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a:xfrm>
            <a:off x="1069420" y="28060641"/>
            <a:ext cx="4990624" cy="1611874"/>
          </a:xfrm>
          <a:prstGeom prst="rect">
            <a:avLst/>
          </a:prstGeom>
        </p:spPr>
        <p:txBody>
          <a:bodyPr lIns="99386" tIns="49693" rIns="99386" bIns="49693"/>
          <a:lstStyle/>
          <a:p>
            <a:fld id="{1EFB4930-39F6-6A4D-A9F8-7C4756754328}" type="datetimeFigureOut">
              <a:rPr kumimoji="1" lang="ja-JP" altLang="en-US" smtClean="0"/>
              <a:t>2021/10/14</a:t>
            </a:fld>
            <a:endParaRPr kumimoji="1" lang="ja-JP" altLang="en-US"/>
          </a:p>
        </p:txBody>
      </p:sp>
      <p:sp>
        <p:nvSpPr>
          <p:cNvPr id="8" name="フッター プレースホルダー 7"/>
          <p:cNvSpPr>
            <a:spLocks noGrp="1"/>
          </p:cNvSpPr>
          <p:nvPr>
            <p:ph type="ftr" sz="quarter" idx="11"/>
          </p:nvPr>
        </p:nvSpPr>
        <p:spPr>
          <a:xfrm>
            <a:off x="7307701" y="28060641"/>
            <a:ext cx="6772989" cy="1611874"/>
          </a:xfrm>
          <a:prstGeom prst="rect">
            <a:avLst/>
          </a:prstGeom>
        </p:spPr>
        <p:txBody>
          <a:bodyPr lIns="99386" tIns="49693" rIns="99386" bIns="49693"/>
          <a:lstStyle/>
          <a:p>
            <a:endParaRPr kumimoji="1" lang="ja-JP" altLang="en-US"/>
          </a:p>
        </p:txBody>
      </p:sp>
      <p:sp>
        <p:nvSpPr>
          <p:cNvPr id="9" name="スライド番号プレースホルダー 8"/>
          <p:cNvSpPr>
            <a:spLocks noGrp="1"/>
          </p:cNvSpPr>
          <p:nvPr>
            <p:ph type="sldNum" sz="quarter" idx="12"/>
          </p:nvPr>
        </p:nvSpPr>
        <p:spPr>
          <a:xfrm>
            <a:off x="15328344" y="28060641"/>
            <a:ext cx="4990624" cy="1611874"/>
          </a:xfrm>
          <a:prstGeom prst="rect">
            <a:avLst/>
          </a:prstGeom>
        </p:spPr>
        <p:txBody>
          <a:bodyPr lIns="99386" tIns="49693" rIns="99386" bIns="49693"/>
          <a:lstStyle/>
          <a:p>
            <a:fld id="{9658A656-7CAA-F743-99A3-1A834191DF9D}" type="slidenum">
              <a:rPr kumimoji="1" lang="ja-JP" altLang="en-US" smtClean="0"/>
              <a:t>‹#›</a:t>
            </a:fld>
            <a:endParaRPr kumimoji="1" lang="ja-JP" altLang="en-US"/>
          </a:p>
        </p:txBody>
      </p:sp>
    </p:spTree>
    <p:extLst>
      <p:ext uri="{BB962C8B-B14F-4D97-AF65-F5344CB8AC3E}">
        <p14:creationId xmlns:p14="http://schemas.microsoft.com/office/powerpoint/2010/main" val="3766669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78957" y="496104"/>
            <a:ext cx="20355638" cy="5498476"/>
          </a:xfrm>
          <a:prstGeom prst="rect">
            <a:avLst/>
          </a:prstGeom>
        </p:spPr>
        <p:txBody>
          <a:bodyPr lIns="99386" tIns="49693" rIns="99386" bIns="49693"/>
          <a:lstStyle/>
          <a:p>
            <a:r>
              <a:rPr kumimoji="1" lang="ja-JP" altLang="en-US"/>
              <a:t>マスター タイトルの書式設定</a:t>
            </a:r>
          </a:p>
        </p:txBody>
      </p:sp>
      <p:sp>
        <p:nvSpPr>
          <p:cNvPr id="3" name="日付プレースホルダー 2"/>
          <p:cNvSpPr>
            <a:spLocks noGrp="1"/>
          </p:cNvSpPr>
          <p:nvPr>
            <p:ph type="dt" sz="half" idx="10"/>
          </p:nvPr>
        </p:nvSpPr>
        <p:spPr>
          <a:xfrm>
            <a:off x="1069420" y="28060641"/>
            <a:ext cx="4990624" cy="1611874"/>
          </a:xfrm>
          <a:prstGeom prst="rect">
            <a:avLst/>
          </a:prstGeom>
        </p:spPr>
        <p:txBody>
          <a:bodyPr lIns="99386" tIns="49693" rIns="99386" bIns="49693"/>
          <a:lstStyle/>
          <a:p>
            <a:fld id="{1EFB4930-39F6-6A4D-A9F8-7C4756754328}" type="datetimeFigureOut">
              <a:rPr kumimoji="1" lang="ja-JP" altLang="en-US" smtClean="0"/>
              <a:t>2021/10/14</a:t>
            </a:fld>
            <a:endParaRPr kumimoji="1" lang="ja-JP" altLang="en-US"/>
          </a:p>
        </p:txBody>
      </p:sp>
      <p:sp>
        <p:nvSpPr>
          <p:cNvPr id="4" name="フッター プレースホルダー 3"/>
          <p:cNvSpPr>
            <a:spLocks noGrp="1"/>
          </p:cNvSpPr>
          <p:nvPr>
            <p:ph type="ftr" sz="quarter" idx="11"/>
          </p:nvPr>
        </p:nvSpPr>
        <p:spPr>
          <a:xfrm>
            <a:off x="7307701" y="28060641"/>
            <a:ext cx="6772989" cy="1611874"/>
          </a:xfrm>
          <a:prstGeom prst="rect">
            <a:avLst/>
          </a:prstGeom>
        </p:spPr>
        <p:txBody>
          <a:bodyPr lIns="99386" tIns="49693" rIns="99386" bIns="49693"/>
          <a:lstStyle/>
          <a:p>
            <a:endParaRPr kumimoji="1" lang="ja-JP" altLang="en-US"/>
          </a:p>
        </p:txBody>
      </p:sp>
      <p:sp>
        <p:nvSpPr>
          <p:cNvPr id="5" name="スライド番号プレースホルダー 4"/>
          <p:cNvSpPr>
            <a:spLocks noGrp="1"/>
          </p:cNvSpPr>
          <p:nvPr>
            <p:ph type="sldNum" sz="quarter" idx="12"/>
          </p:nvPr>
        </p:nvSpPr>
        <p:spPr>
          <a:xfrm>
            <a:off x="15328344" y="28060641"/>
            <a:ext cx="4990624" cy="1611874"/>
          </a:xfrm>
          <a:prstGeom prst="rect">
            <a:avLst/>
          </a:prstGeom>
        </p:spPr>
        <p:txBody>
          <a:bodyPr lIns="99386" tIns="49693" rIns="99386" bIns="49693"/>
          <a:lstStyle/>
          <a:p>
            <a:fld id="{9658A656-7CAA-F743-99A3-1A834191DF9D}" type="slidenum">
              <a:rPr kumimoji="1" lang="ja-JP" altLang="en-US" smtClean="0"/>
              <a:t>‹#›</a:t>
            </a:fld>
            <a:endParaRPr kumimoji="1" lang="ja-JP" altLang="en-US"/>
          </a:p>
        </p:txBody>
      </p:sp>
    </p:spTree>
    <p:extLst>
      <p:ext uri="{BB962C8B-B14F-4D97-AF65-F5344CB8AC3E}">
        <p14:creationId xmlns:p14="http://schemas.microsoft.com/office/powerpoint/2010/main" val="34665948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1069420" y="28060641"/>
            <a:ext cx="4990624" cy="1611874"/>
          </a:xfrm>
          <a:prstGeom prst="rect">
            <a:avLst/>
          </a:prstGeom>
        </p:spPr>
        <p:txBody>
          <a:bodyPr lIns="99386" tIns="49693" rIns="99386" bIns="49693"/>
          <a:lstStyle/>
          <a:p>
            <a:fld id="{1EFB4930-39F6-6A4D-A9F8-7C4756754328}" type="datetimeFigureOut">
              <a:rPr kumimoji="1" lang="ja-JP" altLang="en-US" smtClean="0"/>
              <a:t>2021/10/14</a:t>
            </a:fld>
            <a:endParaRPr kumimoji="1" lang="ja-JP" altLang="en-US"/>
          </a:p>
        </p:txBody>
      </p:sp>
      <p:sp>
        <p:nvSpPr>
          <p:cNvPr id="3" name="フッター プレースホルダー 2"/>
          <p:cNvSpPr>
            <a:spLocks noGrp="1"/>
          </p:cNvSpPr>
          <p:nvPr>
            <p:ph type="ftr" sz="quarter" idx="11"/>
          </p:nvPr>
        </p:nvSpPr>
        <p:spPr>
          <a:xfrm>
            <a:off x="7307701" y="28060641"/>
            <a:ext cx="6772989" cy="1611874"/>
          </a:xfrm>
          <a:prstGeom prst="rect">
            <a:avLst/>
          </a:prstGeom>
        </p:spPr>
        <p:txBody>
          <a:bodyPr lIns="99386" tIns="49693" rIns="99386" bIns="49693"/>
          <a:lstStyle/>
          <a:p>
            <a:endParaRPr kumimoji="1" lang="ja-JP" altLang="en-US"/>
          </a:p>
        </p:txBody>
      </p:sp>
      <p:sp>
        <p:nvSpPr>
          <p:cNvPr id="4" name="スライド番号プレースホルダー 3"/>
          <p:cNvSpPr>
            <a:spLocks noGrp="1"/>
          </p:cNvSpPr>
          <p:nvPr>
            <p:ph type="sldNum" sz="quarter" idx="12"/>
          </p:nvPr>
        </p:nvSpPr>
        <p:spPr>
          <a:xfrm>
            <a:off x="15328344" y="28060641"/>
            <a:ext cx="4990624" cy="1611874"/>
          </a:xfrm>
          <a:prstGeom prst="rect">
            <a:avLst/>
          </a:prstGeom>
        </p:spPr>
        <p:txBody>
          <a:bodyPr lIns="99386" tIns="49693" rIns="99386" bIns="49693"/>
          <a:lstStyle/>
          <a:p>
            <a:fld id="{9658A656-7CAA-F743-99A3-1A834191DF9D}" type="slidenum">
              <a:rPr kumimoji="1" lang="ja-JP" altLang="en-US" smtClean="0"/>
              <a:t>‹#›</a:t>
            </a:fld>
            <a:endParaRPr kumimoji="1" lang="ja-JP" altLang="en-US"/>
          </a:p>
        </p:txBody>
      </p:sp>
    </p:spTree>
    <p:extLst>
      <p:ext uri="{BB962C8B-B14F-4D97-AF65-F5344CB8AC3E}">
        <p14:creationId xmlns:p14="http://schemas.microsoft.com/office/powerpoint/2010/main" val="293629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069421" y="1205402"/>
            <a:ext cx="7036633" cy="5129967"/>
          </a:xfrm>
          <a:prstGeom prst="rect">
            <a:avLst/>
          </a:prstGeom>
        </p:spPr>
        <p:txBody>
          <a:bodyPr lIns="99386" tIns="49693" rIns="99386" bIns="49693" anchor="b"/>
          <a:lstStyle>
            <a:lvl1pPr algn="l">
              <a:defRPr sz="64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8362265" y="1205405"/>
            <a:ext cx="11956704" cy="25839056"/>
          </a:xfrm>
          <a:prstGeom prst="rect">
            <a:avLst/>
          </a:prstGeom>
        </p:spPr>
        <p:txBody>
          <a:bodyPr lIns="99386" tIns="49693" rIns="99386" bIns="49693"/>
          <a:lstStyle>
            <a:lvl1pPr>
              <a:defRPr sz="10300"/>
            </a:lvl1pPr>
            <a:lvl2pPr>
              <a:defRPr sz="9000"/>
            </a:lvl2pPr>
            <a:lvl3pPr>
              <a:defRPr sz="7700"/>
            </a:lvl3pPr>
            <a:lvl4pPr>
              <a:defRPr sz="6400"/>
            </a:lvl4pPr>
            <a:lvl5pPr>
              <a:defRPr sz="6400"/>
            </a:lvl5pPr>
            <a:lvl6pPr>
              <a:defRPr sz="6400"/>
            </a:lvl6pPr>
            <a:lvl7pPr>
              <a:defRPr sz="6400"/>
            </a:lvl7pPr>
            <a:lvl8pPr>
              <a:defRPr sz="6400"/>
            </a:lvl8pPr>
            <a:lvl9pPr>
              <a:defRPr sz="64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1069421" y="6335372"/>
            <a:ext cx="7036633" cy="20709089"/>
          </a:xfrm>
          <a:prstGeom prst="rect">
            <a:avLst/>
          </a:prstGeom>
        </p:spPr>
        <p:txBody>
          <a:bodyPr lIns="99386" tIns="49693" rIns="99386" bIns="49693"/>
          <a:lstStyle>
            <a:lvl1pPr marL="0" indent="0">
              <a:buNone/>
              <a:defRPr sz="4600"/>
            </a:lvl1pPr>
            <a:lvl2pPr marL="1475983" indent="0">
              <a:buNone/>
              <a:defRPr sz="3900"/>
            </a:lvl2pPr>
            <a:lvl3pPr marL="2951967" indent="0">
              <a:buNone/>
              <a:defRPr sz="3300"/>
            </a:lvl3pPr>
            <a:lvl4pPr marL="4427950" indent="0">
              <a:buNone/>
              <a:defRPr sz="2900"/>
            </a:lvl4pPr>
            <a:lvl5pPr marL="5903934" indent="0">
              <a:buNone/>
              <a:defRPr sz="2900"/>
            </a:lvl5pPr>
            <a:lvl6pPr marL="7379917" indent="0">
              <a:buNone/>
              <a:defRPr sz="2900"/>
            </a:lvl6pPr>
            <a:lvl7pPr marL="8855901" indent="0">
              <a:buNone/>
              <a:defRPr sz="2900"/>
            </a:lvl7pPr>
            <a:lvl8pPr marL="10331884" indent="0">
              <a:buNone/>
              <a:defRPr sz="2900"/>
            </a:lvl8pPr>
            <a:lvl9pPr marL="11807869" indent="0">
              <a:buNone/>
              <a:defRPr sz="2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a:xfrm>
            <a:off x="1069420" y="28060641"/>
            <a:ext cx="4990624" cy="1611874"/>
          </a:xfrm>
          <a:prstGeom prst="rect">
            <a:avLst/>
          </a:prstGeom>
        </p:spPr>
        <p:txBody>
          <a:bodyPr lIns="99386" tIns="49693" rIns="99386" bIns="49693"/>
          <a:lstStyle/>
          <a:p>
            <a:fld id="{1EFB4930-39F6-6A4D-A9F8-7C4756754328}" type="datetimeFigureOut">
              <a:rPr kumimoji="1" lang="ja-JP" altLang="en-US" smtClean="0"/>
              <a:t>2021/10/14</a:t>
            </a:fld>
            <a:endParaRPr kumimoji="1" lang="ja-JP" altLang="en-US"/>
          </a:p>
        </p:txBody>
      </p:sp>
      <p:sp>
        <p:nvSpPr>
          <p:cNvPr id="6" name="フッター プレースホルダー 5"/>
          <p:cNvSpPr>
            <a:spLocks noGrp="1"/>
          </p:cNvSpPr>
          <p:nvPr>
            <p:ph type="ftr" sz="quarter" idx="11"/>
          </p:nvPr>
        </p:nvSpPr>
        <p:spPr>
          <a:xfrm>
            <a:off x="7307701" y="28060641"/>
            <a:ext cx="6772989" cy="1611874"/>
          </a:xfrm>
          <a:prstGeom prst="rect">
            <a:avLst/>
          </a:prstGeom>
        </p:spPr>
        <p:txBody>
          <a:bodyPr lIns="99386" tIns="49693" rIns="99386" bIns="49693"/>
          <a:lstStyle/>
          <a:p>
            <a:endParaRPr kumimoji="1" lang="ja-JP" altLang="en-US"/>
          </a:p>
        </p:txBody>
      </p:sp>
      <p:sp>
        <p:nvSpPr>
          <p:cNvPr id="7" name="スライド番号プレースホルダー 6"/>
          <p:cNvSpPr>
            <a:spLocks noGrp="1"/>
          </p:cNvSpPr>
          <p:nvPr>
            <p:ph type="sldNum" sz="quarter" idx="12"/>
          </p:nvPr>
        </p:nvSpPr>
        <p:spPr>
          <a:xfrm>
            <a:off x="15328344" y="28060641"/>
            <a:ext cx="4990624" cy="1611874"/>
          </a:xfrm>
          <a:prstGeom prst="rect">
            <a:avLst/>
          </a:prstGeom>
        </p:spPr>
        <p:txBody>
          <a:bodyPr lIns="99386" tIns="49693" rIns="99386" bIns="49693"/>
          <a:lstStyle/>
          <a:p>
            <a:fld id="{9658A656-7CAA-F743-99A3-1A834191DF9D}" type="slidenum">
              <a:rPr kumimoji="1" lang="ja-JP" altLang="en-US" smtClean="0"/>
              <a:t>‹#›</a:t>
            </a:fld>
            <a:endParaRPr kumimoji="1" lang="ja-JP" altLang="en-US"/>
          </a:p>
        </p:txBody>
      </p:sp>
    </p:spTree>
    <p:extLst>
      <p:ext uri="{BB962C8B-B14F-4D97-AF65-F5344CB8AC3E}">
        <p14:creationId xmlns:p14="http://schemas.microsoft.com/office/powerpoint/2010/main" val="3258713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4192274" y="21192650"/>
            <a:ext cx="12833033" cy="2501912"/>
          </a:xfrm>
          <a:prstGeom prst="rect">
            <a:avLst/>
          </a:prstGeom>
        </p:spPr>
        <p:txBody>
          <a:bodyPr lIns="99386" tIns="49693" rIns="99386" bIns="49693" anchor="b"/>
          <a:lstStyle>
            <a:lvl1pPr algn="l">
              <a:defRPr sz="6400" b="1"/>
            </a:lvl1pPr>
          </a:lstStyle>
          <a:p>
            <a:r>
              <a:rPr kumimoji="1" lang="ja-JP" altLang="en-US"/>
              <a:t>マスター タイトルの書式設定</a:t>
            </a:r>
          </a:p>
        </p:txBody>
      </p:sp>
      <p:sp>
        <p:nvSpPr>
          <p:cNvPr id="3" name="図プレースホルダー 2"/>
          <p:cNvSpPr>
            <a:spLocks noGrp="1"/>
          </p:cNvSpPr>
          <p:nvPr>
            <p:ph type="pic" idx="1"/>
          </p:nvPr>
        </p:nvSpPr>
        <p:spPr>
          <a:xfrm>
            <a:off x="4192274" y="2705146"/>
            <a:ext cx="12833033" cy="18165128"/>
          </a:xfrm>
          <a:prstGeom prst="rect">
            <a:avLst/>
          </a:prstGeom>
        </p:spPr>
        <p:txBody>
          <a:bodyPr lIns="99386" tIns="49693" rIns="99386" bIns="49693"/>
          <a:lstStyle>
            <a:lvl1pPr marL="0" indent="0">
              <a:buNone/>
              <a:defRPr sz="10300"/>
            </a:lvl1pPr>
            <a:lvl2pPr marL="1475983" indent="0">
              <a:buNone/>
              <a:defRPr sz="9000"/>
            </a:lvl2pPr>
            <a:lvl3pPr marL="2951967" indent="0">
              <a:buNone/>
              <a:defRPr sz="7700"/>
            </a:lvl3pPr>
            <a:lvl4pPr marL="4427950" indent="0">
              <a:buNone/>
              <a:defRPr sz="6400"/>
            </a:lvl4pPr>
            <a:lvl5pPr marL="5903934" indent="0">
              <a:buNone/>
              <a:defRPr sz="6400"/>
            </a:lvl5pPr>
            <a:lvl6pPr marL="7379917" indent="0">
              <a:buNone/>
              <a:defRPr sz="6400"/>
            </a:lvl6pPr>
            <a:lvl7pPr marL="8855901" indent="0">
              <a:buNone/>
              <a:defRPr sz="6400"/>
            </a:lvl7pPr>
            <a:lvl8pPr marL="10331884" indent="0">
              <a:buNone/>
              <a:defRPr sz="6400"/>
            </a:lvl8pPr>
            <a:lvl9pPr marL="11807869" indent="0">
              <a:buNone/>
              <a:defRPr sz="6400"/>
            </a:lvl9pPr>
          </a:lstStyle>
          <a:p>
            <a:endParaRPr kumimoji="1" lang="ja-JP" altLang="en-US"/>
          </a:p>
        </p:txBody>
      </p:sp>
      <p:sp>
        <p:nvSpPr>
          <p:cNvPr id="4" name="テキスト プレースホルダー 3"/>
          <p:cNvSpPr>
            <a:spLocks noGrp="1"/>
          </p:cNvSpPr>
          <p:nvPr>
            <p:ph type="body" sz="half" idx="2"/>
          </p:nvPr>
        </p:nvSpPr>
        <p:spPr>
          <a:xfrm>
            <a:off x="4192274" y="23694561"/>
            <a:ext cx="12833033" cy="3553131"/>
          </a:xfrm>
          <a:prstGeom prst="rect">
            <a:avLst/>
          </a:prstGeom>
        </p:spPr>
        <p:txBody>
          <a:bodyPr lIns="99386" tIns="49693" rIns="99386" bIns="49693"/>
          <a:lstStyle>
            <a:lvl1pPr marL="0" indent="0">
              <a:buNone/>
              <a:defRPr sz="4600"/>
            </a:lvl1pPr>
            <a:lvl2pPr marL="1475983" indent="0">
              <a:buNone/>
              <a:defRPr sz="3900"/>
            </a:lvl2pPr>
            <a:lvl3pPr marL="2951967" indent="0">
              <a:buNone/>
              <a:defRPr sz="3300"/>
            </a:lvl3pPr>
            <a:lvl4pPr marL="4427950" indent="0">
              <a:buNone/>
              <a:defRPr sz="2900"/>
            </a:lvl4pPr>
            <a:lvl5pPr marL="5903934" indent="0">
              <a:buNone/>
              <a:defRPr sz="2900"/>
            </a:lvl5pPr>
            <a:lvl6pPr marL="7379917" indent="0">
              <a:buNone/>
              <a:defRPr sz="2900"/>
            </a:lvl6pPr>
            <a:lvl7pPr marL="8855901" indent="0">
              <a:buNone/>
              <a:defRPr sz="2900"/>
            </a:lvl7pPr>
            <a:lvl8pPr marL="10331884" indent="0">
              <a:buNone/>
              <a:defRPr sz="2900"/>
            </a:lvl8pPr>
            <a:lvl9pPr marL="11807869" indent="0">
              <a:buNone/>
              <a:defRPr sz="2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a:xfrm>
            <a:off x="1069420" y="28060641"/>
            <a:ext cx="4990624" cy="1611874"/>
          </a:xfrm>
          <a:prstGeom prst="rect">
            <a:avLst/>
          </a:prstGeom>
        </p:spPr>
        <p:txBody>
          <a:bodyPr lIns="99386" tIns="49693" rIns="99386" bIns="49693"/>
          <a:lstStyle/>
          <a:p>
            <a:fld id="{1EFB4930-39F6-6A4D-A9F8-7C4756754328}" type="datetimeFigureOut">
              <a:rPr kumimoji="1" lang="ja-JP" altLang="en-US" smtClean="0"/>
              <a:t>2021/10/14</a:t>
            </a:fld>
            <a:endParaRPr kumimoji="1" lang="ja-JP" altLang="en-US"/>
          </a:p>
        </p:txBody>
      </p:sp>
      <p:sp>
        <p:nvSpPr>
          <p:cNvPr id="6" name="フッター プレースホルダー 5"/>
          <p:cNvSpPr>
            <a:spLocks noGrp="1"/>
          </p:cNvSpPr>
          <p:nvPr>
            <p:ph type="ftr" sz="quarter" idx="11"/>
          </p:nvPr>
        </p:nvSpPr>
        <p:spPr>
          <a:xfrm>
            <a:off x="7307701" y="28060641"/>
            <a:ext cx="6772989" cy="1611874"/>
          </a:xfrm>
          <a:prstGeom prst="rect">
            <a:avLst/>
          </a:prstGeom>
        </p:spPr>
        <p:txBody>
          <a:bodyPr lIns="99386" tIns="49693" rIns="99386" bIns="49693"/>
          <a:lstStyle/>
          <a:p>
            <a:endParaRPr kumimoji="1" lang="ja-JP" altLang="en-US"/>
          </a:p>
        </p:txBody>
      </p:sp>
      <p:sp>
        <p:nvSpPr>
          <p:cNvPr id="7" name="スライド番号プレースホルダー 6"/>
          <p:cNvSpPr>
            <a:spLocks noGrp="1"/>
          </p:cNvSpPr>
          <p:nvPr>
            <p:ph type="sldNum" sz="quarter" idx="12"/>
          </p:nvPr>
        </p:nvSpPr>
        <p:spPr>
          <a:xfrm>
            <a:off x="15328344" y="28060641"/>
            <a:ext cx="4990624" cy="1611874"/>
          </a:xfrm>
          <a:prstGeom prst="rect">
            <a:avLst/>
          </a:prstGeom>
        </p:spPr>
        <p:txBody>
          <a:bodyPr lIns="99386" tIns="49693" rIns="99386" bIns="49693"/>
          <a:lstStyle/>
          <a:p>
            <a:fld id="{9658A656-7CAA-F743-99A3-1A834191DF9D}" type="slidenum">
              <a:rPr kumimoji="1" lang="ja-JP" altLang="en-US" smtClean="0"/>
              <a:t>‹#›</a:t>
            </a:fld>
            <a:endParaRPr kumimoji="1" lang="ja-JP" altLang="en-US"/>
          </a:p>
        </p:txBody>
      </p:sp>
    </p:spTree>
    <p:extLst>
      <p:ext uri="{BB962C8B-B14F-4D97-AF65-F5344CB8AC3E}">
        <p14:creationId xmlns:p14="http://schemas.microsoft.com/office/powerpoint/2010/main" val="264620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userDrawn="1"/>
        </p:nvSpPr>
        <p:spPr>
          <a:xfrm>
            <a:off x="541512" y="523875"/>
            <a:ext cx="20288076" cy="2520000"/>
          </a:xfrm>
          <a:prstGeom prst="rect">
            <a:avLst/>
          </a:prstGeom>
          <a:solidFill>
            <a:srgbClr val="9DD4E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正方形/長方形 12"/>
          <p:cNvSpPr/>
          <p:nvPr userDrawn="1"/>
        </p:nvSpPr>
        <p:spPr>
          <a:xfrm>
            <a:off x="541512" y="3638550"/>
            <a:ext cx="6480001" cy="24861838"/>
          </a:xfrm>
          <a:prstGeom prst="rect">
            <a:avLst/>
          </a:prstGeom>
          <a:solidFill>
            <a:srgbClr val="EEF8F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 name="正方形/長方形 13"/>
          <p:cNvSpPr/>
          <p:nvPr userDrawn="1"/>
        </p:nvSpPr>
        <p:spPr>
          <a:xfrm>
            <a:off x="7438936" y="3638550"/>
            <a:ext cx="6480001" cy="24861838"/>
          </a:xfrm>
          <a:prstGeom prst="rect">
            <a:avLst/>
          </a:prstGeom>
          <a:solidFill>
            <a:srgbClr val="EEF8F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14336360" y="3638550"/>
            <a:ext cx="6480001" cy="24861838"/>
          </a:xfrm>
          <a:prstGeom prst="rect">
            <a:avLst/>
          </a:prstGeom>
          <a:solidFill>
            <a:srgbClr val="EEF8F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6" name="直線コネクタ 5"/>
          <p:cNvCxnSpPr/>
          <p:nvPr userDrawn="1"/>
        </p:nvCxnSpPr>
        <p:spPr>
          <a:xfrm>
            <a:off x="14429071" y="918319"/>
            <a:ext cx="6416392" cy="0"/>
          </a:xfrm>
          <a:prstGeom prst="line">
            <a:avLst/>
          </a:prstGeom>
          <a:ln>
            <a:solidFill>
              <a:srgbClr val="FFFFFF"/>
            </a:solidFill>
          </a:ln>
          <a:effectLst/>
        </p:spPr>
        <p:style>
          <a:lnRef idx="2">
            <a:schemeClr val="dk1"/>
          </a:lnRef>
          <a:fillRef idx="0">
            <a:schemeClr val="dk1"/>
          </a:fillRef>
          <a:effectRef idx="1">
            <a:schemeClr val="dk1"/>
          </a:effectRef>
          <a:fontRef idx="minor">
            <a:schemeClr val="tx1"/>
          </a:fontRef>
        </p:style>
      </p:cxnSp>
      <p:cxnSp>
        <p:nvCxnSpPr>
          <p:cNvPr id="7" name="直線コネクタ 6"/>
          <p:cNvCxnSpPr/>
          <p:nvPr userDrawn="1"/>
        </p:nvCxnSpPr>
        <p:spPr>
          <a:xfrm>
            <a:off x="14429071" y="1357940"/>
            <a:ext cx="6416392" cy="0"/>
          </a:xfrm>
          <a:prstGeom prst="line">
            <a:avLst/>
          </a:prstGeom>
          <a:ln>
            <a:solidFill>
              <a:srgbClr val="FFFFFF"/>
            </a:solidFill>
          </a:ln>
          <a:effectLst/>
        </p:spPr>
        <p:style>
          <a:lnRef idx="2">
            <a:schemeClr val="dk1"/>
          </a:lnRef>
          <a:fillRef idx="0">
            <a:schemeClr val="dk1"/>
          </a:fillRef>
          <a:effectRef idx="1">
            <a:schemeClr val="dk1"/>
          </a:effectRef>
          <a:fontRef idx="minor">
            <a:schemeClr val="tx1"/>
          </a:fontRef>
        </p:style>
      </p:cxnSp>
      <p:cxnSp>
        <p:nvCxnSpPr>
          <p:cNvPr id="8" name="直線コネクタ 7"/>
          <p:cNvCxnSpPr/>
          <p:nvPr userDrawn="1"/>
        </p:nvCxnSpPr>
        <p:spPr>
          <a:xfrm>
            <a:off x="14429071" y="1797561"/>
            <a:ext cx="6416392" cy="0"/>
          </a:xfrm>
          <a:prstGeom prst="line">
            <a:avLst/>
          </a:prstGeom>
          <a:ln>
            <a:solidFill>
              <a:srgbClr val="FFFFFF"/>
            </a:solidFill>
          </a:ln>
          <a:effectLst/>
        </p:spPr>
        <p:style>
          <a:lnRef idx="2">
            <a:schemeClr val="dk1"/>
          </a:lnRef>
          <a:fillRef idx="0">
            <a:schemeClr val="dk1"/>
          </a:fillRef>
          <a:effectRef idx="1">
            <a:schemeClr val="dk1"/>
          </a:effectRef>
          <a:fontRef idx="minor">
            <a:schemeClr val="tx1"/>
          </a:fontRef>
        </p:style>
      </p:cxnSp>
      <p:cxnSp>
        <p:nvCxnSpPr>
          <p:cNvPr id="10" name="直線コネクタ 9"/>
          <p:cNvCxnSpPr/>
          <p:nvPr userDrawn="1"/>
        </p:nvCxnSpPr>
        <p:spPr>
          <a:xfrm>
            <a:off x="14429071" y="2237182"/>
            <a:ext cx="6416392" cy="0"/>
          </a:xfrm>
          <a:prstGeom prst="line">
            <a:avLst/>
          </a:prstGeom>
          <a:ln>
            <a:solidFill>
              <a:srgbClr val="FFFFFF"/>
            </a:solidFill>
          </a:ln>
          <a:effectLst/>
        </p:spPr>
        <p:style>
          <a:lnRef idx="2">
            <a:schemeClr val="dk1"/>
          </a:lnRef>
          <a:fillRef idx="0">
            <a:schemeClr val="dk1"/>
          </a:fillRef>
          <a:effectRef idx="1">
            <a:schemeClr val="dk1"/>
          </a:effectRef>
          <a:fontRef idx="minor">
            <a:schemeClr val="tx1"/>
          </a:fontRef>
        </p:style>
      </p:cxnSp>
      <p:cxnSp>
        <p:nvCxnSpPr>
          <p:cNvPr id="11" name="直線コネクタ 10"/>
          <p:cNvCxnSpPr/>
          <p:nvPr userDrawn="1"/>
        </p:nvCxnSpPr>
        <p:spPr>
          <a:xfrm>
            <a:off x="14429071" y="2676802"/>
            <a:ext cx="6416392" cy="0"/>
          </a:xfrm>
          <a:prstGeom prst="line">
            <a:avLst/>
          </a:prstGeom>
          <a:ln>
            <a:solidFill>
              <a:srgbClr val="FFFFFF"/>
            </a:solidFill>
          </a:ln>
          <a:effectLst/>
        </p:spPr>
        <p:style>
          <a:lnRef idx="2">
            <a:schemeClr val="dk1"/>
          </a:lnRef>
          <a:fillRef idx="0">
            <a:schemeClr val="dk1"/>
          </a:fillRef>
          <a:effectRef idx="1">
            <a:schemeClr val="dk1"/>
          </a:effectRef>
          <a:fontRef idx="minor">
            <a:schemeClr val="tx1"/>
          </a:fontRef>
        </p:style>
      </p:cxnSp>
      <p:cxnSp>
        <p:nvCxnSpPr>
          <p:cNvPr id="4" name="直線コネクタ 3"/>
          <p:cNvCxnSpPr/>
          <p:nvPr userDrawn="1"/>
        </p:nvCxnSpPr>
        <p:spPr>
          <a:xfrm>
            <a:off x="21451322" y="541338"/>
            <a:ext cx="824478" cy="0"/>
          </a:xfrm>
          <a:prstGeom prst="line">
            <a:avLst/>
          </a:prstGeom>
          <a:ln w="22225">
            <a:solidFill>
              <a:schemeClr val="tx2">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直線コネクタ 15"/>
          <p:cNvCxnSpPr/>
          <p:nvPr userDrawn="1"/>
        </p:nvCxnSpPr>
        <p:spPr>
          <a:xfrm>
            <a:off x="21451322" y="541338"/>
            <a:ext cx="824478" cy="0"/>
          </a:xfrm>
          <a:prstGeom prst="line">
            <a:avLst/>
          </a:prstGeom>
          <a:ln w="22225">
            <a:solidFill>
              <a:schemeClr val="tx2">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直線コネクタ 16"/>
          <p:cNvCxnSpPr/>
          <p:nvPr userDrawn="1"/>
        </p:nvCxnSpPr>
        <p:spPr>
          <a:xfrm>
            <a:off x="21388388" y="1942257"/>
            <a:ext cx="824478" cy="0"/>
          </a:xfrm>
          <a:prstGeom prst="line">
            <a:avLst/>
          </a:prstGeom>
          <a:ln w="22225">
            <a:solidFill>
              <a:schemeClr val="tx2">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userDrawn="1"/>
        </p:nvCxnSpPr>
        <p:spPr>
          <a:xfrm>
            <a:off x="21451322" y="3638550"/>
            <a:ext cx="824478" cy="0"/>
          </a:xfrm>
          <a:prstGeom prst="line">
            <a:avLst/>
          </a:prstGeom>
          <a:ln w="22225">
            <a:solidFill>
              <a:schemeClr val="tx2">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直線コネクタ 18"/>
          <p:cNvCxnSpPr/>
          <p:nvPr userDrawn="1"/>
        </p:nvCxnSpPr>
        <p:spPr>
          <a:xfrm>
            <a:off x="21451322" y="3023982"/>
            <a:ext cx="824478" cy="0"/>
          </a:xfrm>
          <a:prstGeom prst="line">
            <a:avLst/>
          </a:prstGeom>
          <a:ln w="22225">
            <a:solidFill>
              <a:schemeClr val="tx2">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userDrawn="1"/>
        </p:nvCxnSpPr>
        <p:spPr>
          <a:xfrm>
            <a:off x="21547594" y="0"/>
            <a:ext cx="0" cy="361950"/>
          </a:xfrm>
          <a:prstGeom prst="line">
            <a:avLst/>
          </a:prstGeom>
          <a:ln w="22225">
            <a:solidFill>
              <a:schemeClr val="tx2">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cxnSp>
        <p:nvCxnSpPr>
          <p:cNvPr id="27" name="直線コネクタ 26"/>
          <p:cNvCxnSpPr/>
          <p:nvPr userDrawn="1"/>
        </p:nvCxnSpPr>
        <p:spPr>
          <a:xfrm>
            <a:off x="20816888" y="0"/>
            <a:ext cx="0" cy="361950"/>
          </a:xfrm>
          <a:prstGeom prst="line">
            <a:avLst/>
          </a:prstGeom>
          <a:ln w="22225">
            <a:solidFill>
              <a:schemeClr val="tx2">
                <a:lumMod val="40000"/>
                <a:lumOff val="6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95254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75983" rtl="0" eaLnBrk="1" latinLnBrk="0" hangingPunct="1">
        <a:spcBef>
          <a:spcPct val="0"/>
        </a:spcBef>
        <a:buNone/>
        <a:defRPr kumimoji="1" sz="14200" kern="1200">
          <a:solidFill>
            <a:schemeClr val="tx1"/>
          </a:solidFill>
          <a:latin typeface="+mj-lt"/>
          <a:ea typeface="+mj-ea"/>
          <a:cs typeface="+mj-cs"/>
        </a:defRPr>
      </a:lvl1pPr>
    </p:titleStyle>
    <p:bodyStyle>
      <a:lvl1pPr marL="1106988" indent="-1106988" algn="l" defTabSz="1475983" rtl="0" eaLnBrk="1" latinLnBrk="0" hangingPunct="1">
        <a:spcBef>
          <a:spcPct val="20000"/>
        </a:spcBef>
        <a:buFont typeface="Arial"/>
        <a:buChar char="•"/>
        <a:defRPr kumimoji="1" sz="10300" kern="1200">
          <a:solidFill>
            <a:schemeClr val="tx1"/>
          </a:solidFill>
          <a:latin typeface="+mn-lt"/>
          <a:ea typeface="+mn-ea"/>
          <a:cs typeface="+mn-cs"/>
        </a:defRPr>
      </a:lvl1pPr>
      <a:lvl2pPr marL="2398473" indent="-922490" algn="l" defTabSz="1475983" rtl="0" eaLnBrk="1" latinLnBrk="0" hangingPunct="1">
        <a:spcBef>
          <a:spcPct val="20000"/>
        </a:spcBef>
        <a:buFont typeface="Arial"/>
        <a:buChar char="–"/>
        <a:defRPr kumimoji="1" sz="9000" kern="1200">
          <a:solidFill>
            <a:schemeClr val="tx1"/>
          </a:solidFill>
          <a:latin typeface="+mn-lt"/>
          <a:ea typeface="+mn-ea"/>
          <a:cs typeface="+mn-cs"/>
        </a:defRPr>
      </a:lvl2pPr>
      <a:lvl3pPr marL="3689959" indent="-737992" algn="l" defTabSz="1475983" rtl="0" eaLnBrk="1" latinLnBrk="0" hangingPunct="1">
        <a:spcBef>
          <a:spcPct val="20000"/>
        </a:spcBef>
        <a:buFont typeface="Arial"/>
        <a:buChar char="•"/>
        <a:defRPr kumimoji="1" sz="7700" kern="1200">
          <a:solidFill>
            <a:schemeClr val="tx1"/>
          </a:solidFill>
          <a:latin typeface="+mn-lt"/>
          <a:ea typeface="+mn-ea"/>
          <a:cs typeface="+mn-cs"/>
        </a:defRPr>
      </a:lvl3pPr>
      <a:lvl4pPr marL="5165942" indent="-737992" algn="l" defTabSz="1475983" rtl="0" eaLnBrk="1" latinLnBrk="0" hangingPunct="1">
        <a:spcBef>
          <a:spcPct val="20000"/>
        </a:spcBef>
        <a:buFont typeface="Arial"/>
        <a:buChar char="–"/>
        <a:defRPr kumimoji="1" sz="6400" kern="1200">
          <a:solidFill>
            <a:schemeClr val="tx1"/>
          </a:solidFill>
          <a:latin typeface="+mn-lt"/>
          <a:ea typeface="+mn-ea"/>
          <a:cs typeface="+mn-cs"/>
        </a:defRPr>
      </a:lvl4pPr>
      <a:lvl5pPr marL="6641925" indent="-737992" algn="l" defTabSz="1475983" rtl="0" eaLnBrk="1" latinLnBrk="0" hangingPunct="1">
        <a:spcBef>
          <a:spcPct val="20000"/>
        </a:spcBef>
        <a:buFont typeface="Arial"/>
        <a:buChar char="»"/>
        <a:defRPr kumimoji="1" sz="6400" kern="1200">
          <a:solidFill>
            <a:schemeClr val="tx1"/>
          </a:solidFill>
          <a:latin typeface="+mn-lt"/>
          <a:ea typeface="+mn-ea"/>
          <a:cs typeface="+mn-cs"/>
        </a:defRPr>
      </a:lvl5pPr>
      <a:lvl6pPr marL="8117909" indent="-737992" algn="l" defTabSz="1475983" rtl="0" eaLnBrk="1" latinLnBrk="0" hangingPunct="1">
        <a:spcBef>
          <a:spcPct val="20000"/>
        </a:spcBef>
        <a:buFont typeface="Arial"/>
        <a:buChar char="•"/>
        <a:defRPr kumimoji="1" sz="6400" kern="1200">
          <a:solidFill>
            <a:schemeClr val="tx1"/>
          </a:solidFill>
          <a:latin typeface="+mn-lt"/>
          <a:ea typeface="+mn-ea"/>
          <a:cs typeface="+mn-cs"/>
        </a:defRPr>
      </a:lvl6pPr>
      <a:lvl7pPr marL="9593892" indent="-737992" algn="l" defTabSz="1475983" rtl="0" eaLnBrk="1" latinLnBrk="0" hangingPunct="1">
        <a:spcBef>
          <a:spcPct val="20000"/>
        </a:spcBef>
        <a:buFont typeface="Arial"/>
        <a:buChar char="•"/>
        <a:defRPr kumimoji="1" sz="6400" kern="1200">
          <a:solidFill>
            <a:schemeClr val="tx1"/>
          </a:solidFill>
          <a:latin typeface="+mn-lt"/>
          <a:ea typeface="+mn-ea"/>
          <a:cs typeface="+mn-cs"/>
        </a:defRPr>
      </a:lvl7pPr>
      <a:lvl8pPr marL="11069877" indent="-737992" algn="l" defTabSz="1475983" rtl="0" eaLnBrk="1" latinLnBrk="0" hangingPunct="1">
        <a:spcBef>
          <a:spcPct val="20000"/>
        </a:spcBef>
        <a:buFont typeface="Arial"/>
        <a:buChar char="•"/>
        <a:defRPr kumimoji="1" sz="6400" kern="1200">
          <a:solidFill>
            <a:schemeClr val="tx1"/>
          </a:solidFill>
          <a:latin typeface="+mn-lt"/>
          <a:ea typeface="+mn-ea"/>
          <a:cs typeface="+mn-cs"/>
        </a:defRPr>
      </a:lvl8pPr>
      <a:lvl9pPr marL="12545860" indent="-737992" algn="l" defTabSz="1475983" rtl="0" eaLnBrk="1" latinLnBrk="0" hangingPunct="1">
        <a:spcBef>
          <a:spcPct val="20000"/>
        </a:spcBef>
        <a:buFont typeface="Arial"/>
        <a:buChar char="•"/>
        <a:defRPr kumimoji="1" sz="6400" kern="1200">
          <a:solidFill>
            <a:schemeClr val="tx1"/>
          </a:solidFill>
          <a:latin typeface="+mn-lt"/>
          <a:ea typeface="+mn-ea"/>
          <a:cs typeface="+mn-cs"/>
        </a:defRPr>
      </a:lvl9pPr>
    </p:bodyStyle>
    <p:otherStyle>
      <a:defPPr>
        <a:defRPr lang="ja-JP"/>
      </a:defPPr>
      <a:lvl1pPr marL="0" algn="l" defTabSz="1475983" rtl="0" eaLnBrk="1" latinLnBrk="0" hangingPunct="1">
        <a:defRPr kumimoji="1" sz="5800" kern="1200">
          <a:solidFill>
            <a:schemeClr val="tx1"/>
          </a:solidFill>
          <a:latin typeface="+mn-lt"/>
          <a:ea typeface="+mn-ea"/>
          <a:cs typeface="+mn-cs"/>
        </a:defRPr>
      </a:lvl1pPr>
      <a:lvl2pPr marL="1475983" algn="l" defTabSz="1475983" rtl="0" eaLnBrk="1" latinLnBrk="0" hangingPunct="1">
        <a:defRPr kumimoji="1" sz="5800" kern="1200">
          <a:solidFill>
            <a:schemeClr val="tx1"/>
          </a:solidFill>
          <a:latin typeface="+mn-lt"/>
          <a:ea typeface="+mn-ea"/>
          <a:cs typeface="+mn-cs"/>
        </a:defRPr>
      </a:lvl2pPr>
      <a:lvl3pPr marL="2951967" algn="l" defTabSz="1475983" rtl="0" eaLnBrk="1" latinLnBrk="0" hangingPunct="1">
        <a:defRPr kumimoji="1" sz="5800" kern="1200">
          <a:solidFill>
            <a:schemeClr val="tx1"/>
          </a:solidFill>
          <a:latin typeface="+mn-lt"/>
          <a:ea typeface="+mn-ea"/>
          <a:cs typeface="+mn-cs"/>
        </a:defRPr>
      </a:lvl3pPr>
      <a:lvl4pPr marL="4427950" algn="l" defTabSz="1475983" rtl="0" eaLnBrk="1" latinLnBrk="0" hangingPunct="1">
        <a:defRPr kumimoji="1" sz="5800" kern="1200">
          <a:solidFill>
            <a:schemeClr val="tx1"/>
          </a:solidFill>
          <a:latin typeface="+mn-lt"/>
          <a:ea typeface="+mn-ea"/>
          <a:cs typeface="+mn-cs"/>
        </a:defRPr>
      </a:lvl4pPr>
      <a:lvl5pPr marL="5903934" algn="l" defTabSz="1475983" rtl="0" eaLnBrk="1" latinLnBrk="0" hangingPunct="1">
        <a:defRPr kumimoji="1" sz="5800" kern="1200">
          <a:solidFill>
            <a:schemeClr val="tx1"/>
          </a:solidFill>
          <a:latin typeface="+mn-lt"/>
          <a:ea typeface="+mn-ea"/>
          <a:cs typeface="+mn-cs"/>
        </a:defRPr>
      </a:lvl5pPr>
      <a:lvl6pPr marL="7379917" algn="l" defTabSz="1475983" rtl="0" eaLnBrk="1" latinLnBrk="0" hangingPunct="1">
        <a:defRPr kumimoji="1" sz="5800" kern="1200">
          <a:solidFill>
            <a:schemeClr val="tx1"/>
          </a:solidFill>
          <a:latin typeface="+mn-lt"/>
          <a:ea typeface="+mn-ea"/>
          <a:cs typeface="+mn-cs"/>
        </a:defRPr>
      </a:lvl6pPr>
      <a:lvl7pPr marL="8855901" algn="l" defTabSz="1475983" rtl="0" eaLnBrk="1" latinLnBrk="0" hangingPunct="1">
        <a:defRPr kumimoji="1" sz="5800" kern="1200">
          <a:solidFill>
            <a:schemeClr val="tx1"/>
          </a:solidFill>
          <a:latin typeface="+mn-lt"/>
          <a:ea typeface="+mn-ea"/>
          <a:cs typeface="+mn-cs"/>
        </a:defRPr>
      </a:lvl7pPr>
      <a:lvl8pPr marL="10331884" algn="l" defTabSz="1475983" rtl="0" eaLnBrk="1" latinLnBrk="0" hangingPunct="1">
        <a:defRPr kumimoji="1" sz="5800" kern="1200">
          <a:solidFill>
            <a:schemeClr val="tx1"/>
          </a:solidFill>
          <a:latin typeface="+mn-lt"/>
          <a:ea typeface="+mn-ea"/>
          <a:cs typeface="+mn-cs"/>
        </a:defRPr>
      </a:lvl8pPr>
      <a:lvl9pPr marL="11807869" algn="l" defTabSz="1475983" rtl="0" eaLnBrk="1" latinLnBrk="0" hangingPunct="1">
        <a:defRPr kumimoji="1" sz="5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541337" y="467945"/>
            <a:ext cx="14647001" cy="2516967"/>
          </a:xfrm>
          <a:prstGeom prst="rect">
            <a:avLst/>
          </a:prstGeom>
          <a:noFill/>
        </p:spPr>
        <p:txBody>
          <a:bodyPr wrap="square" lIns="72000" tIns="72000" rIns="0" bIns="0" rtlCol="0">
            <a:noAutofit/>
          </a:bodyPr>
          <a:lstStyle/>
          <a:p>
            <a:pPr>
              <a:lnSpc>
                <a:spcPts val="7500"/>
              </a:lnSpc>
            </a:pPr>
            <a:r>
              <a:rPr kumimoji="1" lang="ja-JP" altLang="en-US" sz="6500" dirty="0"/>
              <a:t>タイトル（</a:t>
            </a:r>
            <a:r>
              <a:rPr kumimoji="1" lang="en-US" altLang="ja-JP" sz="6500" dirty="0"/>
              <a:t>65pt</a:t>
            </a:r>
            <a:r>
              <a:rPr kumimoji="1" lang="ja-JP" altLang="en-US" sz="6500" dirty="0"/>
              <a:t>）</a:t>
            </a:r>
            <a:endParaRPr kumimoji="1" lang="en-US" altLang="ja-JP" sz="6500" dirty="0"/>
          </a:p>
          <a:p>
            <a:pPr>
              <a:lnSpc>
                <a:spcPts val="3340"/>
              </a:lnSpc>
            </a:pPr>
            <a:r>
              <a:rPr lang="ja-JP" altLang="en-US" sz="3600" dirty="0"/>
              <a:t>サブタイトル（</a:t>
            </a:r>
            <a:r>
              <a:rPr lang="en-US" altLang="ja-JP" sz="3600" dirty="0"/>
              <a:t>36pt</a:t>
            </a:r>
            <a:r>
              <a:rPr lang="ja-JP" altLang="en-US" sz="3600" dirty="0"/>
              <a:t>）</a:t>
            </a:r>
            <a:endParaRPr lang="en-US" altLang="ja-JP" sz="3600" dirty="0"/>
          </a:p>
          <a:p>
            <a:pPr>
              <a:lnSpc>
                <a:spcPts val="3540"/>
              </a:lnSpc>
              <a:spcBef>
                <a:spcPts val="600"/>
              </a:spcBef>
            </a:pPr>
            <a:r>
              <a:rPr lang="en-US" altLang="ja-JP" sz="3200" dirty="0"/>
              <a:t>Title in English</a:t>
            </a:r>
            <a:r>
              <a:rPr lang="ja-JP" altLang="en-US" sz="3200" dirty="0"/>
              <a:t>（</a:t>
            </a:r>
            <a:r>
              <a:rPr lang="en-US" altLang="ja-JP" sz="3200" dirty="0"/>
              <a:t>32pt</a:t>
            </a:r>
            <a:r>
              <a:rPr lang="ja-JP" altLang="en-US" sz="3200" dirty="0"/>
              <a:t>）</a:t>
            </a:r>
            <a:r>
              <a:rPr lang="en-US" altLang="ja-JP" sz="1400" dirty="0"/>
              <a:t> </a:t>
            </a:r>
          </a:p>
          <a:p>
            <a:pPr>
              <a:lnSpc>
                <a:spcPts val="5600"/>
              </a:lnSpc>
            </a:pPr>
            <a:r>
              <a:rPr lang="ja-JP" altLang="en-US" sz="3200" dirty="0"/>
              <a:t>芸工太郎（</a:t>
            </a:r>
            <a:r>
              <a:rPr lang="en-US" altLang="ja-JP" sz="3200" dirty="0"/>
              <a:t>32pt</a:t>
            </a:r>
            <a:r>
              <a:rPr lang="ja-JP" altLang="en-US" sz="3200" dirty="0"/>
              <a:t>）</a:t>
            </a:r>
            <a:r>
              <a:rPr lang="en-US" altLang="ja-JP" sz="3200" dirty="0"/>
              <a:t>   GEIKO Taro    </a:t>
            </a:r>
            <a:r>
              <a:rPr lang="en-US" altLang="ja-JP" sz="1800" dirty="0"/>
              <a:t>2014</a:t>
            </a:r>
            <a:r>
              <a:rPr lang="ja-JP" altLang="en-US" sz="1800" dirty="0"/>
              <a:t>年入学 ｜ 音響設計学科　</a:t>
            </a:r>
            <a:r>
              <a:rPr lang="en-US" altLang="ja-JP" sz="1800" dirty="0"/>
              <a:t>Department of Acoustic Design </a:t>
            </a:r>
            <a:r>
              <a:rPr lang="ja-JP" altLang="en-US" sz="1800" dirty="0"/>
              <a:t>（</a:t>
            </a:r>
            <a:r>
              <a:rPr lang="en-US" altLang="ja-JP" sz="1800" dirty="0"/>
              <a:t>18pt</a:t>
            </a:r>
            <a:r>
              <a:rPr lang="ja-JP" altLang="en-US" sz="1800" dirty="0"/>
              <a:t>）</a:t>
            </a:r>
            <a:r>
              <a:rPr lang="en-US" altLang="ja-JP" sz="1800" dirty="0"/>
              <a:t> </a:t>
            </a:r>
          </a:p>
        </p:txBody>
      </p:sp>
      <p:graphicFrame>
        <p:nvGraphicFramePr>
          <p:cNvPr id="8" name="表 7"/>
          <p:cNvGraphicFramePr>
            <a:graphicFrameLocks noGrp="1"/>
          </p:cNvGraphicFramePr>
          <p:nvPr>
            <p:extLst/>
          </p:nvPr>
        </p:nvGraphicFramePr>
        <p:xfrm>
          <a:off x="17225682" y="703565"/>
          <a:ext cx="3697942" cy="2225040"/>
        </p:xfrm>
        <a:graphic>
          <a:graphicData uri="http://schemas.openxmlformats.org/drawingml/2006/table">
            <a:tbl>
              <a:tblPr>
                <a:tableStyleId>{5C22544A-7EE6-4342-B048-85BDC9FD1C3A}</a:tableStyleId>
              </a:tblPr>
              <a:tblGrid>
                <a:gridCol w="3697942">
                  <a:extLst>
                    <a:ext uri="{9D8B030D-6E8A-4147-A177-3AD203B41FA5}">
                      <a16:colId xmlns:a16="http://schemas.microsoft.com/office/drawing/2014/main" val="20000"/>
                    </a:ext>
                  </a:extLst>
                </a:gridCol>
              </a:tblGrid>
              <a:tr h="370840">
                <a:tc>
                  <a:txBody>
                    <a:bodyPr/>
                    <a:lstStyle/>
                    <a:p>
                      <a:pPr>
                        <a:lnSpc>
                          <a:spcPts val="2120"/>
                        </a:lnSpc>
                      </a:pPr>
                      <a:r>
                        <a:rPr kumimoji="1" lang="ja-JP" altLang="en-US" sz="1600" dirty="0"/>
                        <a:t>分類：卒研／修士／コンペ／課題等</a:t>
                      </a:r>
                    </a:p>
                  </a:txBody>
                  <a:tcPr marL="0" marR="0" anchor="ctr">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p>
                      <a:pPr>
                        <a:lnSpc>
                          <a:spcPts val="2120"/>
                        </a:lnSpc>
                      </a:pPr>
                      <a:r>
                        <a:rPr kumimoji="1" lang="ja-JP" altLang="en-US" sz="1600" dirty="0"/>
                        <a:t>作品／論文：　作品</a:t>
                      </a:r>
                      <a:endParaRPr kumimoji="1" lang="en-US" altLang="ja-JP" sz="1600" dirty="0"/>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p>
                      <a:pPr>
                        <a:lnSpc>
                          <a:spcPts val="2120"/>
                        </a:lnSpc>
                      </a:pPr>
                      <a:r>
                        <a:rPr kumimoji="1" lang="ja-JP" altLang="en-US" sz="1600" dirty="0"/>
                        <a:t>制作年度：　</a:t>
                      </a:r>
                      <a:r>
                        <a:rPr kumimoji="1" lang="en-US" altLang="ja-JP" sz="1600" dirty="0"/>
                        <a:t>2017</a:t>
                      </a:r>
                      <a:r>
                        <a:rPr kumimoji="1" lang="ja-JP" altLang="en-US" sz="1600" dirty="0"/>
                        <a:t>年度</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70840">
                <a:tc>
                  <a:txBody>
                    <a:bodyPr/>
                    <a:lstStyle/>
                    <a:p>
                      <a:pPr>
                        <a:lnSpc>
                          <a:spcPts val="2120"/>
                        </a:lnSpc>
                      </a:pPr>
                      <a:r>
                        <a:rPr kumimoji="1" lang="ja-JP" altLang="en-US" sz="1600" dirty="0"/>
                        <a:t>課題概要：　映像／音楽等</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70840">
                <a:tc>
                  <a:txBody>
                    <a:bodyPr/>
                    <a:lstStyle/>
                    <a:p>
                      <a:pPr>
                        <a:lnSpc>
                          <a:spcPts val="2120"/>
                        </a:lnSpc>
                      </a:pPr>
                      <a:r>
                        <a:rPr kumimoji="1" lang="ja-JP" altLang="en-US" sz="1600" dirty="0"/>
                        <a:t>受賞等：　○○優秀賞等</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70840">
                <a:tc>
                  <a:txBody>
                    <a:bodyPr/>
                    <a:lstStyle/>
                    <a:p>
                      <a:pPr>
                        <a:lnSpc>
                          <a:spcPts val="2120"/>
                        </a:lnSpc>
                      </a:pPr>
                      <a:endParaRPr kumimoji="1" lang="ja-JP" altLang="en-US" sz="1600" dirty="0"/>
                    </a:p>
                  </a:txBody>
                  <a:tcPr marL="0" marR="0" anchor="ctr">
                    <a:lnL w="12700" cmpd="sng">
                      <a:noFill/>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5" name="テキスト ボックス 4">
            <a:extLst>
              <a:ext uri="{FF2B5EF4-FFF2-40B4-BE49-F238E27FC236}">
                <a16:creationId xmlns:a16="http://schemas.microsoft.com/office/drawing/2014/main" id="{65DB8552-9B4C-495C-BE47-F09A7D2BDE21}"/>
              </a:ext>
            </a:extLst>
          </p:cNvPr>
          <p:cNvSpPr txBox="1"/>
          <p:nvPr/>
        </p:nvSpPr>
        <p:spPr>
          <a:xfrm>
            <a:off x="541338" y="29421693"/>
            <a:ext cx="4065053" cy="246221"/>
          </a:xfrm>
          <a:prstGeom prst="rect">
            <a:avLst/>
          </a:prstGeom>
          <a:noFill/>
        </p:spPr>
        <p:txBody>
          <a:bodyPr wrap="none" lIns="0" tIns="0" rIns="0" bIns="0" rtlCol="0">
            <a:noAutofit/>
          </a:bodyPr>
          <a:lstStyle/>
          <a:p>
            <a:r>
              <a:rPr lang="ja-JP" altLang="en-US" sz="1600" dirty="0"/>
              <a:t>○○データは△△研究室にて保存 </a:t>
            </a:r>
            <a:r>
              <a:rPr lang="en-US" altLang="ja-JP" sz="1600" dirty="0"/>
              <a:t>/ 20XX</a:t>
            </a:r>
            <a:r>
              <a:rPr lang="ja-JP" altLang="en-US" sz="1600" dirty="0"/>
              <a:t>年</a:t>
            </a:r>
            <a:r>
              <a:rPr lang="en-US" altLang="ja-JP" sz="1600" dirty="0"/>
              <a:t>2</a:t>
            </a:r>
            <a:r>
              <a:rPr lang="ja-JP" altLang="en-US" sz="1600" dirty="0"/>
              <a:t>月</a:t>
            </a:r>
            <a:r>
              <a:rPr lang="en-US" altLang="ja-JP" sz="1600" dirty="0"/>
              <a:t>20</a:t>
            </a:r>
            <a:r>
              <a:rPr lang="ja-JP" altLang="en-US" sz="1600" dirty="0"/>
              <a:t>日現在</a:t>
            </a:r>
          </a:p>
        </p:txBody>
      </p:sp>
    </p:spTree>
    <p:extLst>
      <p:ext uri="{BB962C8B-B14F-4D97-AF65-F5344CB8AC3E}">
        <p14:creationId xmlns:p14="http://schemas.microsoft.com/office/powerpoint/2010/main" val="28583973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4385783" y="3541998"/>
            <a:ext cx="6443662" cy="24582729"/>
          </a:xfrm>
          <a:prstGeom prst="rect">
            <a:avLst/>
          </a:prstGeom>
          <a:noFill/>
        </p:spPr>
        <p:txBody>
          <a:bodyPr wrap="square" lIns="0" tIns="0" rIns="0" bIns="0" rtlCol="0" anchor="t" anchorCtr="0">
            <a:noAutofit/>
          </a:bodyPr>
          <a:lstStyle/>
          <a:p>
            <a:pPr algn="just">
              <a:lnSpc>
                <a:spcPts val="3804"/>
              </a:lnSpc>
            </a:pPr>
            <a:r>
              <a:rPr lang="ja-JP" altLang="en-US" sz="2200" dirty="0">
                <a:latin typeface="MS Gothic" charset="-128"/>
                <a:ea typeface="MS Gothic" charset="-128"/>
                <a:cs typeface="MS Gothic" charset="-128"/>
              </a:rPr>
              <a:t>　芸術工学部教育の目的，性格については，本学の設立当時の昭和</a:t>
            </a:r>
            <a:r>
              <a:rPr lang="en-US" altLang="ja-JP" sz="2200" dirty="0">
                <a:latin typeface="MS Gothic" charset="-128"/>
                <a:ea typeface="MS Gothic" charset="-128"/>
                <a:cs typeface="MS Gothic" charset="-128"/>
              </a:rPr>
              <a:t>43</a:t>
            </a:r>
            <a:r>
              <a:rPr lang="ja-JP" altLang="en-US" sz="2200" dirty="0">
                <a:latin typeface="MS Gothic" charset="-128"/>
                <a:ea typeface="MS Gothic" charset="-128"/>
                <a:cs typeface="MS Gothic" charset="-128"/>
              </a:rPr>
              <a:t>年１月</a:t>
            </a:r>
            <a:r>
              <a:rPr lang="en-US" altLang="ja-JP" sz="2200" dirty="0">
                <a:latin typeface="MS Gothic" charset="-128"/>
                <a:ea typeface="MS Gothic" charset="-128"/>
                <a:cs typeface="MS Gothic" charset="-128"/>
              </a:rPr>
              <a:t>19</a:t>
            </a:r>
            <a:r>
              <a:rPr lang="ja-JP" altLang="en-US" sz="2200" dirty="0">
                <a:latin typeface="MS Gothic" charset="-128"/>
                <a:ea typeface="MS Gothic" charset="-128"/>
                <a:cs typeface="MS Gothic" charset="-128"/>
              </a:rPr>
              <a:t>日の大学設置審議会大学基準分科会において決定された「芸術工学部の基本的なあり方について」の中に，次のように示されている。１）一般技術を人間生活に適切に利用するために，技術の基盤である科学と，人間精神の最も自由な発現である芸術とを総合し，その全体的な精神によって技術の進路を計画し，その機能の設計について研究することを目的とする。２）現代社会の組織の複雑化，大学卒業者の活動分野の拡大に伴い，在来の専門家のほかに人文，社会，自然の諸科学にまたがる知識と芸術的感性を基盤とする総合的な設計家が要求されつつあり，この要請に応えることを目的とする。これを受けて，本学の学則の第１条には，本学の目的として，「本学は，教育基本法及び学校教育法の精神に則り，技術を人間生活に適切に利用するために，技術の進路を計画し，その機能の設計について研究するとともに，人文，社会，自然にまたがる知識と芸術的感性を基盤とする設計家を養成することを目的とする。」と明記している。</a:t>
            </a:r>
            <a:endParaRPr lang="en-US" altLang="ja-JP" sz="2200" dirty="0">
              <a:latin typeface="MS Gothic" charset="-128"/>
              <a:ea typeface="MS Gothic" charset="-128"/>
              <a:cs typeface="MS Gothic" charset="-128"/>
            </a:endParaRPr>
          </a:p>
          <a:p>
            <a:pPr algn="just">
              <a:lnSpc>
                <a:spcPts val="3804"/>
              </a:lnSpc>
            </a:pPr>
            <a:r>
              <a:rPr lang="ja-JP" altLang="en-US" sz="2200" dirty="0">
                <a:latin typeface="MS Gothic" charset="-128"/>
                <a:ea typeface="MS Gothic" charset="-128"/>
                <a:cs typeface="MS Gothic" charset="-128"/>
              </a:rPr>
              <a:t>　本学はこの目的を踏まえて，その使命を次のようにとらえ，教育研究の基盤としている。近代の科学技術の発展は，人間生活を豊かにする反面，時として「技術」の独走に陥り，いわゆる人間疎外の現象が現れていることも否定できない。このような現象をいかに回避し，「技術」をその本来あるべき位置に正しく据え，かつ，いかに機能させるかということは，技術を特色とする現代文明最大の課題の一つであるといってよいであろう。しかも，この問題の解決は極めて困難であるとともに，はなはだ多岐にわたることはいうまでもない。これら多岐にわたる問題解決の方途のうち，当面最も重要なことは「技術の人間化」である。</a:t>
            </a:r>
            <a:endParaRPr lang="en-US" altLang="ja-JP" sz="2200" dirty="0">
              <a:latin typeface="MS Gothic" charset="-128"/>
              <a:ea typeface="MS Gothic" charset="-128"/>
              <a:cs typeface="MS Gothic" charset="-128"/>
            </a:endParaRPr>
          </a:p>
          <a:p>
            <a:pPr algn="just">
              <a:lnSpc>
                <a:spcPts val="3804"/>
              </a:lnSpc>
            </a:pPr>
            <a:r>
              <a:rPr lang="ja-JP" altLang="en-US" sz="2200" dirty="0">
                <a:latin typeface="MS Gothic" charset="-128"/>
                <a:ea typeface="MS Gothic" charset="-128"/>
                <a:cs typeface="MS Gothic" charset="-128"/>
              </a:rPr>
              <a:t>　技術の人間化とは，一つには，技術の発展自体を人間的基準に立脚して進めることであり，二つには，技術の発展を人類の福祉と人間生活の一層の充実に役立たせることである。本学では，技術の可能性を研究するとともに科学的な思考と芸術的な陶冶に基づいて，技術の人間化を達成するため，新しい教育体系の下に，既に述べたような創造性豊かなデザイナーの養成を目的としている。デザインは，デザインスキルやデザインテクニックの表現能力や技能面だけではなく，デザインマインドやデザインフィロソフィーというデザイン思想も重要である。</a:t>
            </a:r>
          </a:p>
        </p:txBody>
      </p:sp>
      <p:sp>
        <p:nvSpPr>
          <p:cNvPr id="7" name="正方形/長方形 6"/>
          <p:cNvSpPr/>
          <p:nvPr/>
        </p:nvSpPr>
        <p:spPr>
          <a:xfrm>
            <a:off x="548783" y="3666693"/>
            <a:ext cx="13369925" cy="6521669"/>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9386" tIns="49693" rIns="99386" bIns="49693" spcCol="0" rtlCol="0" anchor="ctr"/>
          <a:lstStyle/>
          <a:p>
            <a:pPr algn="ctr"/>
            <a:endParaRPr kumimoji="1" lang="ja-JP" altLang="en-US"/>
          </a:p>
        </p:txBody>
      </p:sp>
      <p:sp>
        <p:nvSpPr>
          <p:cNvPr id="10" name="正方形/長方形 9"/>
          <p:cNvSpPr/>
          <p:nvPr/>
        </p:nvSpPr>
        <p:spPr>
          <a:xfrm>
            <a:off x="562205" y="10881360"/>
            <a:ext cx="13369925" cy="7337367"/>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99386" tIns="49693" rIns="99386" bIns="49693" spcCol="0" rtlCol="0" anchor="ctr"/>
          <a:lstStyle/>
          <a:p>
            <a:pPr algn="ctr"/>
            <a:endParaRPr kumimoji="1" lang="ja-JP" altLang="en-US"/>
          </a:p>
        </p:txBody>
      </p:sp>
      <p:sp>
        <p:nvSpPr>
          <p:cNvPr id="11" name="正方形/長方形 10"/>
          <p:cNvSpPr/>
          <p:nvPr/>
        </p:nvSpPr>
        <p:spPr>
          <a:xfrm>
            <a:off x="564658" y="18828327"/>
            <a:ext cx="13369925" cy="9282545"/>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99386" tIns="49693" rIns="99386" bIns="49693" spcCol="0" rtlCol="0" anchor="ctr"/>
          <a:lstStyle/>
          <a:p>
            <a:pPr algn="ctr"/>
            <a:endParaRPr kumimoji="1" lang="ja-JP" altLang="en-US"/>
          </a:p>
        </p:txBody>
      </p:sp>
      <p:sp>
        <p:nvSpPr>
          <p:cNvPr id="3" name="テキスト ボックス 2"/>
          <p:cNvSpPr txBox="1"/>
          <p:nvPr/>
        </p:nvSpPr>
        <p:spPr>
          <a:xfrm>
            <a:off x="597853" y="10257105"/>
            <a:ext cx="4065053" cy="246221"/>
          </a:xfrm>
          <a:prstGeom prst="rect">
            <a:avLst/>
          </a:prstGeom>
          <a:noFill/>
        </p:spPr>
        <p:txBody>
          <a:bodyPr wrap="none" lIns="0" tIns="0" rIns="0" bIns="0" rtlCol="0">
            <a:noAutofit/>
          </a:bodyPr>
          <a:lstStyle/>
          <a:p>
            <a:r>
              <a:rPr kumimoji="1" lang="ja-JP" altLang="en-US" sz="1600" dirty="0"/>
              <a:t>キャプション</a:t>
            </a:r>
          </a:p>
        </p:txBody>
      </p:sp>
      <p:sp>
        <p:nvSpPr>
          <p:cNvPr id="9" name="テキスト ボックス 8"/>
          <p:cNvSpPr txBox="1"/>
          <p:nvPr/>
        </p:nvSpPr>
        <p:spPr>
          <a:xfrm>
            <a:off x="541338" y="18312760"/>
            <a:ext cx="4065053" cy="246221"/>
          </a:xfrm>
          <a:prstGeom prst="rect">
            <a:avLst/>
          </a:prstGeom>
          <a:noFill/>
        </p:spPr>
        <p:txBody>
          <a:bodyPr wrap="none" lIns="0" tIns="0" rIns="0" bIns="0" rtlCol="0">
            <a:noAutofit/>
          </a:bodyPr>
          <a:lstStyle/>
          <a:p>
            <a:r>
              <a:rPr kumimoji="1" lang="ja-JP" altLang="en-US" sz="1600" dirty="0"/>
              <a:t>キャプション</a:t>
            </a:r>
          </a:p>
        </p:txBody>
      </p:sp>
      <p:sp>
        <p:nvSpPr>
          <p:cNvPr id="12" name="テキスト ボックス 11"/>
          <p:cNvSpPr txBox="1"/>
          <p:nvPr/>
        </p:nvSpPr>
        <p:spPr>
          <a:xfrm>
            <a:off x="584216" y="28249404"/>
            <a:ext cx="4065053" cy="246221"/>
          </a:xfrm>
          <a:prstGeom prst="rect">
            <a:avLst/>
          </a:prstGeom>
          <a:noFill/>
        </p:spPr>
        <p:txBody>
          <a:bodyPr wrap="none" lIns="0" tIns="0" rIns="0" bIns="0" rtlCol="0">
            <a:noAutofit/>
          </a:bodyPr>
          <a:lstStyle/>
          <a:p>
            <a:r>
              <a:rPr kumimoji="1" lang="ja-JP" altLang="en-US" sz="1600" dirty="0"/>
              <a:t>キャプション</a:t>
            </a:r>
          </a:p>
        </p:txBody>
      </p:sp>
      <p:sp>
        <p:nvSpPr>
          <p:cNvPr id="6" name="テキスト ボックス 5"/>
          <p:cNvSpPr txBox="1"/>
          <p:nvPr/>
        </p:nvSpPr>
        <p:spPr>
          <a:xfrm>
            <a:off x="14214764" y="28264793"/>
            <a:ext cx="1080654" cy="230832"/>
          </a:xfrm>
          <a:prstGeom prst="rect">
            <a:avLst/>
          </a:prstGeom>
          <a:noFill/>
        </p:spPr>
        <p:txBody>
          <a:bodyPr wrap="square" rtlCol="0">
            <a:spAutoFit/>
          </a:bodyPr>
          <a:lstStyle/>
          <a:p>
            <a:r>
              <a:rPr kumimoji="1" lang="ja-JP" altLang="en-US" sz="900" dirty="0"/>
              <a:t>以下フッダ</a:t>
            </a:r>
          </a:p>
        </p:txBody>
      </p:sp>
      <p:sp>
        <p:nvSpPr>
          <p:cNvPr id="14" name="テキスト ボックス 13">
            <a:extLst>
              <a:ext uri="{FF2B5EF4-FFF2-40B4-BE49-F238E27FC236}">
                <a16:creationId xmlns:a16="http://schemas.microsoft.com/office/drawing/2014/main" id="{A68FC127-DC6B-4E5D-BC33-E1DAAE484F2F}"/>
              </a:ext>
            </a:extLst>
          </p:cNvPr>
          <p:cNvSpPr txBox="1"/>
          <p:nvPr/>
        </p:nvSpPr>
        <p:spPr>
          <a:xfrm>
            <a:off x="541337" y="467945"/>
            <a:ext cx="14647001" cy="2516967"/>
          </a:xfrm>
          <a:prstGeom prst="rect">
            <a:avLst/>
          </a:prstGeom>
          <a:noFill/>
        </p:spPr>
        <p:txBody>
          <a:bodyPr wrap="square" lIns="72000" tIns="72000" rIns="0" bIns="0" rtlCol="0">
            <a:noAutofit/>
          </a:bodyPr>
          <a:lstStyle/>
          <a:p>
            <a:pPr>
              <a:lnSpc>
                <a:spcPts val="7500"/>
              </a:lnSpc>
            </a:pPr>
            <a:r>
              <a:rPr kumimoji="1" lang="ja-JP" altLang="en-US" sz="6500" dirty="0"/>
              <a:t>タイトル（</a:t>
            </a:r>
            <a:r>
              <a:rPr kumimoji="1" lang="en-US" altLang="ja-JP" sz="6500" dirty="0"/>
              <a:t>65pt</a:t>
            </a:r>
            <a:r>
              <a:rPr kumimoji="1" lang="ja-JP" altLang="en-US" sz="6500" dirty="0"/>
              <a:t>）</a:t>
            </a:r>
            <a:endParaRPr kumimoji="1" lang="en-US" altLang="ja-JP" sz="6500" dirty="0"/>
          </a:p>
          <a:p>
            <a:pPr>
              <a:lnSpc>
                <a:spcPts val="3340"/>
              </a:lnSpc>
            </a:pPr>
            <a:r>
              <a:rPr lang="ja-JP" altLang="en-US" sz="3600" dirty="0"/>
              <a:t>サブタイトル（</a:t>
            </a:r>
            <a:r>
              <a:rPr lang="en-US" altLang="ja-JP" sz="3600" dirty="0"/>
              <a:t>36pt</a:t>
            </a:r>
            <a:r>
              <a:rPr lang="ja-JP" altLang="en-US" sz="3600" dirty="0"/>
              <a:t>）</a:t>
            </a:r>
            <a:endParaRPr lang="en-US" altLang="ja-JP" sz="3600" dirty="0"/>
          </a:p>
          <a:p>
            <a:pPr>
              <a:lnSpc>
                <a:spcPts val="3540"/>
              </a:lnSpc>
              <a:spcBef>
                <a:spcPts val="600"/>
              </a:spcBef>
            </a:pPr>
            <a:r>
              <a:rPr lang="en-US" altLang="ja-JP" sz="3200" dirty="0"/>
              <a:t>Title in English</a:t>
            </a:r>
            <a:r>
              <a:rPr lang="ja-JP" altLang="en-US" sz="3200" dirty="0"/>
              <a:t>（</a:t>
            </a:r>
            <a:r>
              <a:rPr lang="en-US" altLang="ja-JP" sz="3200" dirty="0"/>
              <a:t>32pt</a:t>
            </a:r>
            <a:r>
              <a:rPr lang="ja-JP" altLang="en-US" sz="3200" dirty="0"/>
              <a:t>）</a:t>
            </a:r>
            <a:r>
              <a:rPr lang="en-US" altLang="ja-JP" sz="1400" dirty="0"/>
              <a:t> </a:t>
            </a:r>
          </a:p>
          <a:p>
            <a:pPr>
              <a:lnSpc>
                <a:spcPts val="5600"/>
              </a:lnSpc>
            </a:pPr>
            <a:r>
              <a:rPr lang="ja-JP" altLang="en-US" sz="3200" dirty="0"/>
              <a:t>芸工太郎（</a:t>
            </a:r>
            <a:r>
              <a:rPr lang="en-US" altLang="ja-JP" sz="3200" dirty="0"/>
              <a:t>32pt</a:t>
            </a:r>
            <a:r>
              <a:rPr lang="ja-JP" altLang="en-US" sz="3200" dirty="0"/>
              <a:t>）</a:t>
            </a:r>
            <a:r>
              <a:rPr lang="en-US" altLang="ja-JP" sz="3200" dirty="0"/>
              <a:t>   GEIKO Taro    </a:t>
            </a:r>
            <a:r>
              <a:rPr lang="en-US" altLang="ja-JP" sz="1800" dirty="0"/>
              <a:t>2014</a:t>
            </a:r>
            <a:r>
              <a:rPr lang="ja-JP" altLang="en-US" sz="1800" dirty="0"/>
              <a:t>年入学 ｜ 音響設計学科　</a:t>
            </a:r>
            <a:r>
              <a:rPr lang="en-US" altLang="ja-JP" sz="1800" dirty="0"/>
              <a:t>Department of Acoustic Design </a:t>
            </a:r>
            <a:r>
              <a:rPr lang="ja-JP" altLang="en-US" sz="1800" dirty="0"/>
              <a:t>（</a:t>
            </a:r>
            <a:r>
              <a:rPr lang="en-US" altLang="ja-JP" sz="1800" dirty="0"/>
              <a:t>18pt</a:t>
            </a:r>
            <a:r>
              <a:rPr lang="ja-JP" altLang="en-US" sz="1800" dirty="0"/>
              <a:t>）</a:t>
            </a:r>
            <a:r>
              <a:rPr lang="en-US" altLang="ja-JP" sz="1800" dirty="0"/>
              <a:t> </a:t>
            </a:r>
          </a:p>
        </p:txBody>
      </p:sp>
      <p:graphicFrame>
        <p:nvGraphicFramePr>
          <p:cNvPr id="15" name="表 14">
            <a:extLst>
              <a:ext uri="{FF2B5EF4-FFF2-40B4-BE49-F238E27FC236}">
                <a16:creationId xmlns:a16="http://schemas.microsoft.com/office/drawing/2014/main" id="{114D3ADA-A862-4751-BF62-3F37C8C0005B}"/>
              </a:ext>
            </a:extLst>
          </p:cNvPr>
          <p:cNvGraphicFramePr>
            <a:graphicFrameLocks noGrp="1"/>
          </p:cNvGraphicFramePr>
          <p:nvPr>
            <p:extLst>
              <p:ext uri="{D42A27DB-BD31-4B8C-83A1-F6EECF244321}">
                <p14:modId xmlns:p14="http://schemas.microsoft.com/office/powerpoint/2010/main" val="2484699449"/>
              </p:ext>
            </p:extLst>
          </p:nvPr>
        </p:nvGraphicFramePr>
        <p:xfrm>
          <a:off x="16914956" y="639395"/>
          <a:ext cx="3932095" cy="2516970"/>
        </p:xfrm>
        <a:graphic>
          <a:graphicData uri="http://schemas.openxmlformats.org/drawingml/2006/table">
            <a:tbl>
              <a:tblPr>
                <a:tableStyleId>{5C22544A-7EE6-4342-B048-85BDC9FD1C3A}</a:tableStyleId>
              </a:tblPr>
              <a:tblGrid>
                <a:gridCol w="3932095">
                  <a:extLst>
                    <a:ext uri="{9D8B030D-6E8A-4147-A177-3AD203B41FA5}">
                      <a16:colId xmlns:a16="http://schemas.microsoft.com/office/drawing/2014/main" val="20000"/>
                    </a:ext>
                  </a:extLst>
                </a:gridCol>
              </a:tblGrid>
              <a:tr h="419495">
                <a:tc>
                  <a:txBody>
                    <a:bodyPr/>
                    <a:lstStyle/>
                    <a:p>
                      <a:pPr>
                        <a:lnSpc>
                          <a:spcPts val="2120"/>
                        </a:lnSpc>
                      </a:pPr>
                      <a:r>
                        <a:rPr kumimoji="1" lang="ja-JP" altLang="en-US" sz="1600" dirty="0"/>
                        <a:t>分類：卒研／修士／コンペ／課題等</a:t>
                      </a:r>
                    </a:p>
                  </a:txBody>
                  <a:tcPr marL="0" marR="0" anchor="ctr">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19495">
                <a:tc>
                  <a:txBody>
                    <a:bodyPr/>
                    <a:lstStyle/>
                    <a:p>
                      <a:pPr>
                        <a:lnSpc>
                          <a:spcPts val="2120"/>
                        </a:lnSpc>
                      </a:pPr>
                      <a:r>
                        <a:rPr kumimoji="1" lang="ja-JP" altLang="en-US" sz="1600" dirty="0"/>
                        <a:t>作品／論文：　作品</a:t>
                      </a:r>
                      <a:endParaRPr kumimoji="1" lang="en-US" altLang="ja-JP" sz="1600" dirty="0"/>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19495">
                <a:tc>
                  <a:txBody>
                    <a:bodyPr/>
                    <a:lstStyle/>
                    <a:p>
                      <a:pPr>
                        <a:lnSpc>
                          <a:spcPts val="2120"/>
                        </a:lnSpc>
                      </a:pPr>
                      <a:r>
                        <a:rPr kumimoji="1" lang="ja-JP" altLang="en-US" sz="1600" dirty="0"/>
                        <a:t>制作年度：　</a:t>
                      </a:r>
                      <a:r>
                        <a:rPr kumimoji="1" lang="en-US" altLang="ja-JP" sz="1600" dirty="0"/>
                        <a:t>2017</a:t>
                      </a:r>
                      <a:r>
                        <a:rPr kumimoji="1" lang="ja-JP" altLang="en-US" sz="1600" dirty="0"/>
                        <a:t>年度</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19495">
                <a:tc>
                  <a:txBody>
                    <a:bodyPr/>
                    <a:lstStyle/>
                    <a:p>
                      <a:pPr>
                        <a:lnSpc>
                          <a:spcPts val="2120"/>
                        </a:lnSpc>
                      </a:pPr>
                      <a:r>
                        <a:rPr kumimoji="1" lang="ja-JP" altLang="en-US" sz="1600" dirty="0"/>
                        <a:t>課題概要：　映像／音楽等</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19495">
                <a:tc>
                  <a:txBody>
                    <a:bodyPr/>
                    <a:lstStyle/>
                    <a:p>
                      <a:pPr>
                        <a:lnSpc>
                          <a:spcPts val="2120"/>
                        </a:lnSpc>
                      </a:pPr>
                      <a:r>
                        <a:rPr kumimoji="1" lang="ja-JP" altLang="en-US" sz="1600" dirty="0"/>
                        <a:t>受賞等：　○○優秀賞等</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19495">
                <a:tc>
                  <a:txBody>
                    <a:bodyPr/>
                    <a:lstStyle/>
                    <a:p>
                      <a:pPr>
                        <a:lnSpc>
                          <a:spcPts val="2120"/>
                        </a:lnSpc>
                      </a:pPr>
                      <a:endParaRPr kumimoji="1" lang="ja-JP" altLang="en-US" sz="1600" dirty="0"/>
                    </a:p>
                  </a:txBody>
                  <a:tcPr marL="0" marR="0" anchor="ctr">
                    <a:lnL w="12700" cmpd="sng">
                      <a:noFill/>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6" name="テキスト ボックス 15">
            <a:extLst>
              <a:ext uri="{FF2B5EF4-FFF2-40B4-BE49-F238E27FC236}">
                <a16:creationId xmlns:a16="http://schemas.microsoft.com/office/drawing/2014/main" id="{E36A7631-985A-497F-A8DB-2CDDF89EFD53}"/>
              </a:ext>
            </a:extLst>
          </p:cNvPr>
          <p:cNvSpPr txBox="1"/>
          <p:nvPr/>
        </p:nvSpPr>
        <p:spPr>
          <a:xfrm>
            <a:off x="541338" y="29421693"/>
            <a:ext cx="4065053" cy="246221"/>
          </a:xfrm>
          <a:prstGeom prst="rect">
            <a:avLst/>
          </a:prstGeom>
          <a:noFill/>
        </p:spPr>
        <p:txBody>
          <a:bodyPr wrap="none" lIns="0" tIns="0" rIns="0" bIns="0" rtlCol="0">
            <a:noAutofit/>
          </a:bodyPr>
          <a:lstStyle/>
          <a:p>
            <a:r>
              <a:rPr lang="ja-JP" altLang="en-US" sz="1600" dirty="0"/>
              <a:t>○○データは△△研究室にて保存 </a:t>
            </a:r>
            <a:r>
              <a:rPr lang="en-US" altLang="ja-JP" sz="1600" dirty="0"/>
              <a:t>/ 20XX</a:t>
            </a:r>
            <a:r>
              <a:rPr lang="ja-JP" altLang="en-US" sz="1600" dirty="0"/>
              <a:t>年</a:t>
            </a:r>
            <a:r>
              <a:rPr lang="en-US" altLang="ja-JP" sz="1600" dirty="0"/>
              <a:t>2</a:t>
            </a:r>
            <a:r>
              <a:rPr lang="ja-JP" altLang="en-US" sz="1600" dirty="0"/>
              <a:t>月</a:t>
            </a:r>
            <a:r>
              <a:rPr lang="en-US" altLang="ja-JP" sz="1600" dirty="0"/>
              <a:t>20</a:t>
            </a:r>
            <a:r>
              <a:rPr lang="ja-JP" altLang="en-US" sz="1600" dirty="0"/>
              <a:t>日現在</a:t>
            </a:r>
          </a:p>
        </p:txBody>
      </p:sp>
    </p:spTree>
    <p:extLst>
      <p:ext uri="{BB962C8B-B14F-4D97-AF65-F5344CB8AC3E}">
        <p14:creationId xmlns:p14="http://schemas.microsoft.com/office/powerpoint/2010/main" val="1547312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41338" y="19737555"/>
            <a:ext cx="6443662" cy="7134240"/>
          </a:xfrm>
          <a:prstGeom prst="rect">
            <a:avLst/>
          </a:prstGeom>
          <a:noFill/>
        </p:spPr>
        <p:txBody>
          <a:bodyPr wrap="square" lIns="0" tIns="0" rIns="0" bIns="0" rtlCol="0" anchor="t" anchorCtr="0">
            <a:noAutofit/>
          </a:bodyPr>
          <a:lstStyle/>
          <a:p>
            <a:pPr algn="just">
              <a:lnSpc>
                <a:spcPts val="3804"/>
              </a:lnSpc>
            </a:pPr>
            <a:r>
              <a:rPr lang="ja-JP" altLang="en-US" sz="2200" dirty="0">
                <a:latin typeface="MS Gothic" charset="-128"/>
                <a:ea typeface="MS Gothic" charset="-128"/>
                <a:cs typeface="MS Gothic" charset="-128"/>
              </a:rPr>
              <a:t>　芸術工学部教育の目的，性格については，本学の設立当時の昭和</a:t>
            </a:r>
            <a:r>
              <a:rPr lang="en-US" altLang="ja-JP" sz="2200" dirty="0">
                <a:latin typeface="MS Gothic" charset="-128"/>
                <a:ea typeface="MS Gothic" charset="-128"/>
                <a:cs typeface="MS Gothic" charset="-128"/>
              </a:rPr>
              <a:t>43</a:t>
            </a:r>
            <a:r>
              <a:rPr lang="ja-JP" altLang="en-US" sz="2200" dirty="0">
                <a:latin typeface="MS Gothic" charset="-128"/>
                <a:ea typeface="MS Gothic" charset="-128"/>
                <a:cs typeface="MS Gothic" charset="-128"/>
              </a:rPr>
              <a:t>年１月</a:t>
            </a:r>
            <a:r>
              <a:rPr lang="en-US" altLang="ja-JP" sz="2200" dirty="0">
                <a:latin typeface="MS Gothic" charset="-128"/>
                <a:ea typeface="MS Gothic" charset="-128"/>
                <a:cs typeface="MS Gothic" charset="-128"/>
              </a:rPr>
              <a:t>19</a:t>
            </a:r>
            <a:r>
              <a:rPr lang="ja-JP" altLang="en-US" sz="2200" dirty="0">
                <a:latin typeface="MS Gothic" charset="-128"/>
                <a:ea typeface="MS Gothic" charset="-128"/>
                <a:cs typeface="MS Gothic" charset="-128"/>
              </a:rPr>
              <a:t>日の大学設置審議会大学基準分科会において決定された「芸術工学部の基本的なあり方について」の中に，次のように示されている。１）一般技術を人間生活に適切に利用するために，技術の基盤である科学と，人間精神の最も自由な発現である芸術とを総合し，その全体的な精神によって技術の進路を計画し，その機能の設計について研究することを目的とする。２）現代社会の組織の複雑化，大学卒業者の活動分野の拡大に伴い，在来の専門家のほかに人文，社会，自然の諸科学にまたがる知識と芸術的感性を基盤とする総合的な設計家が要求されつつあり，この要請に応えることを目的とする。</a:t>
            </a:r>
          </a:p>
        </p:txBody>
      </p:sp>
      <p:sp>
        <p:nvSpPr>
          <p:cNvPr id="7" name="正方形/長方形 6"/>
          <p:cNvSpPr/>
          <p:nvPr/>
        </p:nvSpPr>
        <p:spPr>
          <a:xfrm>
            <a:off x="14330363" y="19821415"/>
            <a:ext cx="6480175" cy="6521669"/>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9386" tIns="49693" rIns="99386" bIns="49693" spcCol="0" rtlCol="0" anchor="ctr"/>
          <a:lstStyle/>
          <a:p>
            <a:pPr algn="ctr"/>
            <a:endParaRPr kumimoji="1" lang="ja-JP" altLang="en-US"/>
          </a:p>
        </p:txBody>
      </p:sp>
      <p:sp>
        <p:nvSpPr>
          <p:cNvPr id="11" name="正方形/長方形 10"/>
          <p:cNvSpPr/>
          <p:nvPr/>
        </p:nvSpPr>
        <p:spPr>
          <a:xfrm>
            <a:off x="572048" y="3652837"/>
            <a:ext cx="20245880" cy="15178859"/>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99386" tIns="49693" rIns="99386" bIns="49693" spcCol="0" rtlCol="0" anchor="ctr"/>
          <a:lstStyle/>
          <a:p>
            <a:pPr algn="ctr"/>
            <a:endParaRPr kumimoji="1" lang="ja-JP" altLang="en-US"/>
          </a:p>
        </p:txBody>
      </p:sp>
      <p:sp>
        <p:nvSpPr>
          <p:cNvPr id="3" name="テキスト ボックス 2"/>
          <p:cNvSpPr txBox="1"/>
          <p:nvPr/>
        </p:nvSpPr>
        <p:spPr>
          <a:xfrm>
            <a:off x="541338" y="18956261"/>
            <a:ext cx="4065053" cy="246221"/>
          </a:xfrm>
          <a:prstGeom prst="rect">
            <a:avLst/>
          </a:prstGeom>
          <a:noFill/>
        </p:spPr>
        <p:txBody>
          <a:bodyPr wrap="none" lIns="0" tIns="0" rIns="0" bIns="0" rtlCol="0">
            <a:noAutofit/>
          </a:bodyPr>
          <a:lstStyle/>
          <a:p>
            <a:r>
              <a:rPr kumimoji="1" lang="ja-JP" altLang="en-US" sz="1600" dirty="0"/>
              <a:t>キャプション</a:t>
            </a:r>
          </a:p>
        </p:txBody>
      </p:sp>
      <p:sp>
        <p:nvSpPr>
          <p:cNvPr id="12" name="テキスト ボックス 11"/>
          <p:cNvSpPr txBox="1"/>
          <p:nvPr/>
        </p:nvSpPr>
        <p:spPr>
          <a:xfrm>
            <a:off x="14330363" y="26667739"/>
            <a:ext cx="4065053" cy="246221"/>
          </a:xfrm>
          <a:prstGeom prst="rect">
            <a:avLst/>
          </a:prstGeom>
          <a:noFill/>
        </p:spPr>
        <p:txBody>
          <a:bodyPr wrap="none" lIns="0" tIns="0" rIns="0" bIns="0" rtlCol="0">
            <a:noAutofit/>
          </a:bodyPr>
          <a:lstStyle/>
          <a:p>
            <a:r>
              <a:rPr kumimoji="1" lang="ja-JP" altLang="en-US" sz="1600" dirty="0"/>
              <a:t>キャプション</a:t>
            </a:r>
          </a:p>
        </p:txBody>
      </p:sp>
      <p:sp>
        <p:nvSpPr>
          <p:cNvPr id="10" name="テキスト ボックス 9"/>
          <p:cNvSpPr txBox="1"/>
          <p:nvPr/>
        </p:nvSpPr>
        <p:spPr>
          <a:xfrm>
            <a:off x="7454901" y="19704637"/>
            <a:ext cx="6443662" cy="7134240"/>
          </a:xfrm>
          <a:prstGeom prst="rect">
            <a:avLst/>
          </a:prstGeom>
          <a:noFill/>
        </p:spPr>
        <p:txBody>
          <a:bodyPr wrap="square" lIns="0" tIns="0" rIns="0" bIns="0" rtlCol="0" anchor="t" anchorCtr="0">
            <a:noAutofit/>
          </a:bodyPr>
          <a:lstStyle/>
          <a:p>
            <a:pPr algn="just">
              <a:lnSpc>
                <a:spcPts val="3804"/>
              </a:lnSpc>
            </a:pPr>
            <a:r>
              <a:rPr lang="ja-JP" altLang="en-US" sz="2200" dirty="0">
                <a:latin typeface="MS Gothic" charset="-128"/>
                <a:ea typeface="MS Gothic" charset="-128"/>
                <a:cs typeface="MS Gothic" charset="-128"/>
              </a:rPr>
              <a:t>　芸術工学部教育の目的，性格については，本学の設立当時の昭和</a:t>
            </a:r>
            <a:r>
              <a:rPr lang="en-US" altLang="ja-JP" sz="2200" dirty="0">
                <a:latin typeface="MS Gothic" charset="-128"/>
                <a:ea typeface="MS Gothic" charset="-128"/>
                <a:cs typeface="MS Gothic" charset="-128"/>
              </a:rPr>
              <a:t>43</a:t>
            </a:r>
            <a:r>
              <a:rPr lang="ja-JP" altLang="en-US" sz="2200" dirty="0">
                <a:latin typeface="MS Gothic" charset="-128"/>
                <a:ea typeface="MS Gothic" charset="-128"/>
                <a:cs typeface="MS Gothic" charset="-128"/>
              </a:rPr>
              <a:t>年１月</a:t>
            </a:r>
            <a:r>
              <a:rPr lang="en-US" altLang="ja-JP" sz="2200" dirty="0">
                <a:latin typeface="MS Gothic" charset="-128"/>
                <a:ea typeface="MS Gothic" charset="-128"/>
                <a:cs typeface="MS Gothic" charset="-128"/>
              </a:rPr>
              <a:t>19</a:t>
            </a:r>
            <a:r>
              <a:rPr lang="ja-JP" altLang="en-US" sz="2200" dirty="0">
                <a:latin typeface="MS Gothic" charset="-128"/>
                <a:ea typeface="MS Gothic" charset="-128"/>
                <a:cs typeface="MS Gothic" charset="-128"/>
              </a:rPr>
              <a:t>日の大学設置審議会大学基準分科会において決定された「芸術工学部の基本的なあり方について」の中に，次のように示されている。１）一般技術を人間生活に適切に利用するために，技術の基盤である科学と，人間精神の最も自由な発現である芸術とを総合し，その全体的な精神によって技術の進路を計画し，その機能の設計について研究することを目的とする。２）現代社会の組織の複雑化，大学卒業者の活動分野の拡大に伴い，在来の専門家のほかに人文，社会，自然の諸科学にまたがる知識と芸術的感性を基盤とする総合的な設計家が要求されつつあり，この要請に応えることを目的とする。</a:t>
            </a:r>
          </a:p>
        </p:txBody>
      </p:sp>
      <p:sp>
        <p:nvSpPr>
          <p:cNvPr id="14" name="テキスト ボックス 13">
            <a:extLst>
              <a:ext uri="{FF2B5EF4-FFF2-40B4-BE49-F238E27FC236}">
                <a16:creationId xmlns:a16="http://schemas.microsoft.com/office/drawing/2014/main" id="{01B1FB06-7BEC-436D-97E3-56BB1361AB1A}"/>
              </a:ext>
            </a:extLst>
          </p:cNvPr>
          <p:cNvSpPr txBox="1"/>
          <p:nvPr/>
        </p:nvSpPr>
        <p:spPr>
          <a:xfrm>
            <a:off x="541337" y="467945"/>
            <a:ext cx="14647001" cy="2516967"/>
          </a:xfrm>
          <a:prstGeom prst="rect">
            <a:avLst/>
          </a:prstGeom>
          <a:noFill/>
        </p:spPr>
        <p:txBody>
          <a:bodyPr wrap="square" lIns="72000" tIns="72000" rIns="0" bIns="0" rtlCol="0">
            <a:noAutofit/>
          </a:bodyPr>
          <a:lstStyle/>
          <a:p>
            <a:pPr>
              <a:lnSpc>
                <a:spcPts val="7500"/>
              </a:lnSpc>
            </a:pPr>
            <a:r>
              <a:rPr kumimoji="1" lang="ja-JP" altLang="en-US" sz="6500" dirty="0"/>
              <a:t>タイトル（</a:t>
            </a:r>
            <a:r>
              <a:rPr kumimoji="1" lang="en-US" altLang="ja-JP" sz="6500" dirty="0"/>
              <a:t>65pt</a:t>
            </a:r>
            <a:r>
              <a:rPr kumimoji="1" lang="ja-JP" altLang="en-US" sz="6500" dirty="0"/>
              <a:t>）</a:t>
            </a:r>
            <a:endParaRPr kumimoji="1" lang="en-US" altLang="ja-JP" sz="6500" dirty="0"/>
          </a:p>
          <a:p>
            <a:pPr>
              <a:lnSpc>
                <a:spcPts val="3340"/>
              </a:lnSpc>
            </a:pPr>
            <a:r>
              <a:rPr lang="ja-JP" altLang="en-US" sz="3600" dirty="0"/>
              <a:t>サブタイトル（</a:t>
            </a:r>
            <a:r>
              <a:rPr lang="en-US" altLang="ja-JP" sz="3600" dirty="0"/>
              <a:t>36pt</a:t>
            </a:r>
            <a:r>
              <a:rPr lang="ja-JP" altLang="en-US" sz="3600" dirty="0"/>
              <a:t>）</a:t>
            </a:r>
            <a:endParaRPr lang="en-US" altLang="ja-JP" sz="3600" dirty="0"/>
          </a:p>
          <a:p>
            <a:pPr>
              <a:lnSpc>
                <a:spcPts val="3540"/>
              </a:lnSpc>
              <a:spcBef>
                <a:spcPts val="600"/>
              </a:spcBef>
            </a:pPr>
            <a:r>
              <a:rPr lang="en-US" altLang="ja-JP" sz="3200" dirty="0"/>
              <a:t>Title in English</a:t>
            </a:r>
            <a:r>
              <a:rPr lang="ja-JP" altLang="en-US" sz="3200" dirty="0"/>
              <a:t>（</a:t>
            </a:r>
            <a:r>
              <a:rPr lang="en-US" altLang="ja-JP" sz="3200" dirty="0"/>
              <a:t>32pt</a:t>
            </a:r>
            <a:r>
              <a:rPr lang="ja-JP" altLang="en-US" sz="3200" dirty="0"/>
              <a:t>）</a:t>
            </a:r>
            <a:r>
              <a:rPr lang="en-US" altLang="ja-JP" sz="1400" dirty="0"/>
              <a:t> </a:t>
            </a:r>
          </a:p>
          <a:p>
            <a:pPr>
              <a:lnSpc>
                <a:spcPts val="5600"/>
              </a:lnSpc>
            </a:pPr>
            <a:r>
              <a:rPr lang="ja-JP" altLang="en-US" sz="3200" dirty="0"/>
              <a:t>芸工太郎（</a:t>
            </a:r>
            <a:r>
              <a:rPr lang="en-US" altLang="ja-JP" sz="3200" dirty="0"/>
              <a:t>32pt</a:t>
            </a:r>
            <a:r>
              <a:rPr lang="ja-JP" altLang="en-US" sz="3200" dirty="0"/>
              <a:t>）</a:t>
            </a:r>
            <a:r>
              <a:rPr lang="en-US" altLang="ja-JP" sz="3200" dirty="0"/>
              <a:t>   GEIKO Taro    </a:t>
            </a:r>
            <a:r>
              <a:rPr lang="en-US" altLang="ja-JP" sz="1800" dirty="0"/>
              <a:t>2014</a:t>
            </a:r>
            <a:r>
              <a:rPr lang="ja-JP" altLang="en-US" sz="1800" dirty="0"/>
              <a:t>年入学 ｜ 音響設計学科　</a:t>
            </a:r>
            <a:r>
              <a:rPr lang="en-US" altLang="ja-JP" sz="1800" dirty="0"/>
              <a:t>Department of Acoustic Design </a:t>
            </a:r>
            <a:r>
              <a:rPr lang="ja-JP" altLang="en-US" sz="1800" dirty="0"/>
              <a:t>（</a:t>
            </a:r>
            <a:r>
              <a:rPr lang="en-US" altLang="ja-JP" sz="1800" dirty="0"/>
              <a:t>18pt</a:t>
            </a:r>
            <a:r>
              <a:rPr lang="ja-JP" altLang="en-US" sz="1800" dirty="0"/>
              <a:t>）</a:t>
            </a:r>
            <a:r>
              <a:rPr lang="en-US" altLang="ja-JP" sz="1800" dirty="0"/>
              <a:t> </a:t>
            </a:r>
          </a:p>
        </p:txBody>
      </p:sp>
      <p:graphicFrame>
        <p:nvGraphicFramePr>
          <p:cNvPr id="16" name="表 15">
            <a:extLst>
              <a:ext uri="{FF2B5EF4-FFF2-40B4-BE49-F238E27FC236}">
                <a16:creationId xmlns:a16="http://schemas.microsoft.com/office/drawing/2014/main" id="{CC6F4445-6894-4FD5-9FEE-EC9708BD802D}"/>
              </a:ext>
            </a:extLst>
          </p:cNvPr>
          <p:cNvGraphicFramePr>
            <a:graphicFrameLocks noGrp="1"/>
          </p:cNvGraphicFramePr>
          <p:nvPr>
            <p:extLst>
              <p:ext uri="{D42A27DB-BD31-4B8C-83A1-F6EECF244321}">
                <p14:modId xmlns:p14="http://schemas.microsoft.com/office/powerpoint/2010/main" val="2730652235"/>
              </p:ext>
            </p:extLst>
          </p:nvPr>
        </p:nvGraphicFramePr>
        <p:xfrm>
          <a:off x="16992600" y="538207"/>
          <a:ext cx="3931024" cy="2460660"/>
        </p:xfrm>
        <a:graphic>
          <a:graphicData uri="http://schemas.openxmlformats.org/drawingml/2006/table">
            <a:tbl>
              <a:tblPr>
                <a:tableStyleId>{5C22544A-7EE6-4342-B048-85BDC9FD1C3A}</a:tableStyleId>
              </a:tblPr>
              <a:tblGrid>
                <a:gridCol w="3931024">
                  <a:extLst>
                    <a:ext uri="{9D8B030D-6E8A-4147-A177-3AD203B41FA5}">
                      <a16:colId xmlns:a16="http://schemas.microsoft.com/office/drawing/2014/main" val="20000"/>
                    </a:ext>
                  </a:extLst>
                </a:gridCol>
              </a:tblGrid>
              <a:tr h="410110">
                <a:tc>
                  <a:txBody>
                    <a:bodyPr/>
                    <a:lstStyle/>
                    <a:p>
                      <a:pPr>
                        <a:lnSpc>
                          <a:spcPts val="2120"/>
                        </a:lnSpc>
                      </a:pPr>
                      <a:r>
                        <a:rPr kumimoji="1" lang="ja-JP" altLang="en-US" sz="1600" dirty="0"/>
                        <a:t>分類：卒研／修士／コンペ／課題等</a:t>
                      </a:r>
                    </a:p>
                  </a:txBody>
                  <a:tcPr marL="0" marR="0" anchor="ctr">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10110">
                <a:tc>
                  <a:txBody>
                    <a:bodyPr/>
                    <a:lstStyle/>
                    <a:p>
                      <a:pPr>
                        <a:lnSpc>
                          <a:spcPts val="2120"/>
                        </a:lnSpc>
                      </a:pPr>
                      <a:r>
                        <a:rPr kumimoji="1" lang="ja-JP" altLang="en-US" sz="1600" dirty="0"/>
                        <a:t>作品／論文：　作品</a:t>
                      </a:r>
                      <a:endParaRPr kumimoji="1" lang="en-US" altLang="ja-JP" sz="1600" dirty="0"/>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10110">
                <a:tc>
                  <a:txBody>
                    <a:bodyPr/>
                    <a:lstStyle/>
                    <a:p>
                      <a:pPr>
                        <a:lnSpc>
                          <a:spcPts val="2120"/>
                        </a:lnSpc>
                      </a:pPr>
                      <a:r>
                        <a:rPr kumimoji="1" lang="ja-JP" altLang="en-US" sz="1600" dirty="0"/>
                        <a:t>制作年度：　</a:t>
                      </a:r>
                      <a:r>
                        <a:rPr kumimoji="1" lang="en-US" altLang="ja-JP" sz="1600" dirty="0"/>
                        <a:t>2017</a:t>
                      </a:r>
                      <a:r>
                        <a:rPr kumimoji="1" lang="ja-JP" altLang="en-US" sz="1600" dirty="0"/>
                        <a:t>年度</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10110">
                <a:tc>
                  <a:txBody>
                    <a:bodyPr/>
                    <a:lstStyle/>
                    <a:p>
                      <a:pPr>
                        <a:lnSpc>
                          <a:spcPts val="2120"/>
                        </a:lnSpc>
                      </a:pPr>
                      <a:r>
                        <a:rPr kumimoji="1" lang="ja-JP" altLang="en-US" sz="1600" dirty="0"/>
                        <a:t>課題概要：　映像／音楽等</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10110">
                <a:tc>
                  <a:txBody>
                    <a:bodyPr/>
                    <a:lstStyle/>
                    <a:p>
                      <a:pPr>
                        <a:lnSpc>
                          <a:spcPts val="2120"/>
                        </a:lnSpc>
                      </a:pPr>
                      <a:r>
                        <a:rPr kumimoji="1" lang="ja-JP" altLang="en-US" sz="1600" dirty="0"/>
                        <a:t>受賞等：　○○優秀賞等</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10110">
                <a:tc>
                  <a:txBody>
                    <a:bodyPr/>
                    <a:lstStyle/>
                    <a:p>
                      <a:pPr>
                        <a:lnSpc>
                          <a:spcPts val="2120"/>
                        </a:lnSpc>
                      </a:pPr>
                      <a:endParaRPr kumimoji="1" lang="ja-JP" altLang="en-US" sz="1600" dirty="0"/>
                    </a:p>
                  </a:txBody>
                  <a:tcPr marL="0" marR="0" anchor="ctr">
                    <a:lnL w="12700" cmpd="sng">
                      <a:noFill/>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7" name="テキスト ボックス 16">
            <a:extLst>
              <a:ext uri="{FF2B5EF4-FFF2-40B4-BE49-F238E27FC236}">
                <a16:creationId xmlns:a16="http://schemas.microsoft.com/office/drawing/2014/main" id="{167B92D4-9589-4E8E-AB63-4EC4D076F208}"/>
              </a:ext>
            </a:extLst>
          </p:cNvPr>
          <p:cNvSpPr txBox="1"/>
          <p:nvPr/>
        </p:nvSpPr>
        <p:spPr>
          <a:xfrm>
            <a:off x="572048" y="29421693"/>
            <a:ext cx="4065053" cy="246221"/>
          </a:xfrm>
          <a:prstGeom prst="rect">
            <a:avLst/>
          </a:prstGeom>
          <a:noFill/>
        </p:spPr>
        <p:txBody>
          <a:bodyPr wrap="none" lIns="0" tIns="0" rIns="0" bIns="0" rtlCol="0">
            <a:noAutofit/>
          </a:bodyPr>
          <a:lstStyle/>
          <a:p>
            <a:r>
              <a:rPr lang="ja-JP" altLang="en-US" sz="1600" dirty="0"/>
              <a:t>○○データは△△研究室にて保存 </a:t>
            </a:r>
            <a:r>
              <a:rPr lang="en-US" altLang="ja-JP" sz="1600" dirty="0"/>
              <a:t>/ 20XX</a:t>
            </a:r>
            <a:r>
              <a:rPr lang="ja-JP" altLang="en-US" sz="1600" dirty="0"/>
              <a:t>年</a:t>
            </a:r>
            <a:r>
              <a:rPr lang="en-US" altLang="ja-JP" sz="1600" dirty="0"/>
              <a:t>2</a:t>
            </a:r>
            <a:r>
              <a:rPr lang="ja-JP" altLang="en-US" sz="1600" dirty="0"/>
              <a:t>月</a:t>
            </a:r>
            <a:r>
              <a:rPr lang="en-US" altLang="ja-JP" sz="1600" dirty="0"/>
              <a:t>20</a:t>
            </a:r>
            <a:r>
              <a:rPr lang="ja-JP" altLang="en-US" sz="1600" dirty="0"/>
              <a:t>日現在</a:t>
            </a:r>
          </a:p>
        </p:txBody>
      </p:sp>
    </p:spTree>
    <p:extLst>
      <p:ext uri="{BB962C8B-B14F-4D97-AF65-F5344CB8AC3E}">
        <p14:creationId xmlns:p14="http://schemas.microsoft.com/office/powerpoint/2010/main" val="1682768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0891981" y="20521126"/>
            <a:ext cx="9918557" cy="7974499"/>
          </a:xfrm>
          <a:prstGeom prst="rect">
            <a:avLst/>
          </a:prstGeom>
          <a:noFill/>
        </p:spPr>
        <p:txBody>
          <a:bodyPr wrap="square" lIns="0" tIns="0" rIns="0" bIns="0" rtlCol="0" anchor="t" anchorCtr="0">
            <a:noAutofit/>
          </a:bodyPr>
          <a:lstStyle/>
          <a:p>
            <a:pPr algn="just">
              <a:lnSpc>
                <a:spcPts val="3804"/>
              </a:lnSpc>
            </a:pPr>
            <a:r>
              <a:rPr lang="ja-JP" altLang="en-US" sz="2200" dirty="0">
                <a:latin typeface="MS Gothic" charset="-128"/>
                <a:ea typeface="MS Gothic" charset="-128"/>
                <a:cs typeface="MS Gothic" charset="-128"/>
              </a:rPr>
              <a:t>　芸術工学部教育の目的，性格については，本学の設立当時の昭和</a:t>
            </a:r>
            <a:r>
              <a:rPr lang="en-US" altLang="ja-JP" sz="2200" dirty="0">
                <a:latin typeface="MS Gothic" charset="-128"/>
                <a:ea typeface="MS Gothic" charset="-128"/>
                <a:cs typeface="MS Gothic" charset="-128"/>
              </a:rPr>
              <a:t>43</a:t>
            </a:r>
            <a:r>
              <a:rPr lang="ja-JP" altLang="en-US" sz="2200" dirty="0">
                <a:latin typeface="MS Gothic" charset="-128"/>
                <a:ea typeface="MS Gothic" charset="-128"/>
                <a:cs typeface="MS Gothic" charset="-128"/>
              </a:rPr>
              <a:t>年１月</a:t>
            </a:r>
            <a:r>
              <a:rPr lang="en-US" altLang="ja-JP" sz="2200" dirty="0">
                <a:latin typeface="MS Gothic" charset="-128"/>
                <a:ea typeface="MS Gothic" charset="-128"/>
                <a:cs typeface="MS Gothic" charset="-128"/>
              </a:rPr>
              <a:t>19</a:t>
            </a:r>
            <a:r>
              <a:rPr lang="ja-JP" altLang="en-US" sz="2200" dirty="0">
                <a:latin typeface="MS Gothic" charset="-128"/>
                <a:ea typeface="MS Gothic" charset="-128"/>
                <a:cs typeface="MS Gothic" charset="-128"/>
              </a:rPr>
              <a:t>日の大学設置審議会大学基準分科会において決定された「芸術工学部の基本的なあり方について」の中に，次のように示されている。１）一般技術を人間生活に適切に利用するために，技術の基盤である科学と，人間精神の最も自由な発現である芸術とを総合し，その全体的な精神によって技術の進路を計画し，その機能の設計について研究することを目的とする。２）現代社会の組織の複雑化，大学卒業者の活動分野の拡大に伴い，在来の専門家のほかに人文，社会，自然の諸科学にまたがる知識と芸術的感性を基盤とする総合的な設計家が要求されつつあり，この要請に応えることを目的とする。これを受けて，本学の学則の第１条には，本学の目的として，「本学は，教育基本法及び学校教育法の精神に則り，技術を人間生活に適切に利用するために，技術の進路を計画し，その機能の設計について研究するとともに，人文，社会，自然にまたがる知識と芸術的感性を基盤とする設計家を養成することを目的とする。」と明記している。</a:t>
            </a:r>
            <a:endParaRPr lang="en-US" altLang="ja-JP" sz="2200" dirty="0">
              <a:latin typeface="MS Gothic" charset="-128"/>
              <a:ea typeface="MS Gothic" charset="-128"/>
              <a:cs typeface="MS Gothic" charset="-128"/>
            </a:endParaRPr>
          </a:p>
          <a:p>
            <a:pPr algn="just">
              <a:lnSpc>
                <a:spcPts val="3804"/>
              </a:lnSpc>
            </a:pPr>
            <a:r>
              <a:rPr lang="ja-JP" altLang="en-US" sz="2200" dirty="0">
                <a:latin typeface="MS Gothic" charset="-128"/>
                <a:ea typeface="MS Gothic" charset="-128"/>
                <a:cs typeface="MS Gothic" charset="-128"/>
              </a:rPr>
              <a:t>　</a:t>
            </a:r>
          </a:p>
        </p:txBody>
      </p:sp>
      <p:sp>
        <p:nvSpPr>
          <p:cNvPr id="3" name="テキスト ボックス 2"/>
          <p:cNvSpPr txBox="1"/>
          <p:nvPr/>
        </p:nvSpPr>
        <p:spPr>
          <a:xfrm>
            <a:off x="597853" y="11171503"/>
            <a:ext cx="4065053" cy="246221"/>
          </a:xfrm>
          <a:prstGeom prst="rect">
            <a:avLst/>
          </a:prstGeom>
          <a:noFill/>
        </p:spPr>
        <p:txBody>
          <a:bodyPr wrap="none" lIns="0" tIns="0" rIns="0" bIns="0" rtlCol="0">
            <a:noAutofit/>
          </a:bodyPr>
          <a:lstStyle/>
          <a:p>
            <a:r>
              <a:rPr kumimoji="1" lang="ja-JP" altLang="en-US" sz="1600" dirty="0"/>
              <a:t>キャプション</a:t>
            </a:r>
          </a:p>
        </p:txBody>
      </p:sp>
      <p:sp>
        <p:nvSpPr>
          <p:cNvPr id="9" name="テキスト ボックス 8"/>
          <p:cNvSpPr txBox="1"/>
          <p:nvPr/>
        </p:nvSpPr>
        <p:spPr>
          <a:xfrm>
            <a:off x="541338" y="19597862"/>
            <a:ext cx="4065053" cy="246221"/>
          </a:xfrm>
          <a:prstGeom prst="rect">
            <a:avLst/>
          </a:prstGeom>
          <a:noFill/>
        </p:spPr>
        <p:txBody>
          <a:bodyPr wrap="none" lIns="0" tIns="0" rIns="0" bIns="0" rtlCol="0">
            <a:noAutofit/>
          </a:bodyPr>
          <a:lstStyle/>
          <a:p>
            <a:r>
              <a:rPr kumimoji="1" lang="ja-JP" altLang="en-US" sz="1600" dirty="0"/>
              <a:t>キャプション</a:t>
            </a:r>
          </a:p>
        </p:txBody>
      </p:sp>
      <p:sp>
        <p:nvSpPr>
          <p:cNvPr id="12" name="テキスト ボックス 11"/>
          <p:cNvSpPr txBox="1"/>
          <p:nvPr/>
        </p:nvSpPr>
        <p:spPr>
          <a:xfrm>
            <a:off x="584216" y="28249404"/>
            <a:ext cx="4065053" cy="246221"/>
          </a:xfrm>
          <a:prstGeom prst="rect">
            <a:avLst/>
          </a:prstGeom>
          <a:noFill/>
        </p:spPr>
        <p:txBody>
          <a:bodyPr wrap="none" lIns="0" tIns="0" rIns="0" bIns="0" rtlCol="0">
            <a:noAutofit/>
          </a:bodyPr>
          <a:lstStyle/>
          <a:p>
            <a:r>
              <a:rPr kumimoji="1" lang="ja-JP" altLang="en-US" sz="1600" dirty="0"/>
              <a:t>キャプション</a:t>
            </a:r>
          </a:p>
        </p:txBody>
      </p:sp>
      <p:sp>
        <p:nvSpPr>
          <p:cNvPr id="13" name="テキスト ボックス 12"/>
          <p:cNvSpPr txBox="1"/>
          <p:nvPr/>
        </p:nvSpPr>
        <p:spPr>
          <a:xfrm>
            <a:off x="541338" y="29544804"/>
            <a:ext cx="4065053" cy="246221"/>
          </a:xfrm>
          <a:prstGeom prst="rect">
            <a:avLst/>
          </a:prstGeom>
          <a:noFill/>
        </p:spPr>
        <p:txBody>
          <a:bodyPr wrap="none" lIns="0" tIns="0" rIns="0" bIns="0" rtlCol="0">
            <a:noAutofit/>
          </a:bodyPr>
          <a:lstStyle/>
          <a:p>
            <a:r>
              <a:rPr lang="ja-JP" altLang="en-US" sz="1600" dirty="0"/>
              <a:t>○○データは△△研究室にて保存 </a:t>
            </a:r>
            <a:r>
              <a:rPr lang="en-US" altLang="ja-JP" sz="1600" dirty="0"/>
              <a:t>/ 20XX</a:t>
            </a:r>
            <a:r>
              <a:rPr lang="ja-JP" altLang="en-US" sz="1600" dirty="0"/>
              <a:t>年</a:t>
            </a:r>
            <a:r>
              <a:rPr lang="en-US" altLang="ja-JP" sz="1600" dirty="0"/>
              <a:t>2</a:t>
            </a:r>
            <a:r>
              <a:rPr lang="ja-JP" altLang="en-US" sz="1600" dirty="0"/>
              <a:t>月</a:t>
            </a:r>
            <a:r>
              <a:rPr lang="en-US" altLang="ja-JP" sz="1600" dirty="0"/>
              <a:t>20</a:t>
            </a:r>
            <a:r>
              <a:rPr lang="ja-JP" altLang="en-US" sz="1600" dirty="0"/>
              <a:t>日現在</a:t>
            </a:r>
          </a:p>
        </p:txBody>
      </p:sp>
      <p:sp>
        <p:nvSpPr>
          <p:cNvPr id="20" name="正方形/長方形 19"/>
          <p:cNvSpPr/>
          <p:nvPr/>
        </p:nvSpPr>
        <p:spPr>
          <a:xfrm>
            <a:off x="541338" y="3652838"/>
            <a:ext cx="9893792" cy="742967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9386" tIns="49693" rIns="99386" bIns="49693" spcCol="0" rtlCol="0" anchor="ctr"/>
          <a:lstStyle/>
          <a:p>
            <a:pPr algn="ctr"/>
            <a:endParaRPr kumimoji="1" lang="ja-JP" altLang="en-US"/>
          </a:p>
        </p:txBody>
      </p:sp>
      <p:sp>
        <p:nvSpPr>
          <p:cNvPr id="21" name="正方形/長方形 20"/>
          <p:cNvSpPr/>
          <p:nvPr/>
        </p:nvSpPr>
        <p:spPr>
          <a:xfrm>
            <a:off x="10916746" y="3652838"/>
            <a:ext cx="9893792" cy="742967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9386" tIns="49693" rIns="99386" bIns="49693" spcCol="0" rtlCol="0" anchor="ctr"/>
          <a:lstStyle/>
          <a:p>
            <a:pPr algn="ctr"/>
            <a:endParaRPr kumimoji="1" lang="ja-JP" altLang="en-US"/>
          </a:p>
        </p:txBody>
      </p:sp>
      <p:sp>
        <p:nvSpPr>
          <p:cNvPr id="22" name="正方形/長方形 21"/>
          <p:cNvSpPr/>
          <p:nvPr/>
        </p:nvSpPr>
        <p:spPr>
          <a:xfrm>
            <a:off x="541338" y="12006005"/>
            <a:ext cx="9893792" cy="742967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9386" tIns="49693" rIns="99386" bIns="49693" spcCol="0" rtlCol="0" anchor="ctr"/>
          <a:lstStyle/>
          <a:p>
            <a:pPr algn="ctr"/>
            <a:endParaRPr kumimoji="1" lang="ja-JP" altLang="en-US"/>
          </a:p>
        </p:txBody>
      </p:sp>
      <p:sp>
        <p:nvSpPr>
          <p:cNvPr id="23" name="テキスト ボックス 22"/>
          <p:cNvSpPr txBox="1"/>
          <p:nvPr/>
        </p:nvSpPr>
        <p:spPr>
          <a:xfrm>
            <a:off x="10910888" y="11171503"/>
            <a:ext cx="4065053" cy="246221"/>
          </a:xfrm>
          <a:prstGeom prst="rect">
            <a:avLst/>
          </a:prstGeom>
          <a:noFill/>
        </p:spPr>
        <p:txBody>
          <a:bodyPr wrap="none" lIns="0" tIns="0" rIns="0" bIns="0" rtlCol="0">
            <a:noAutofit/>
          </a:bodyPr>
          <a:lstStyle/>
          <a:p>
            <a:r>
              <a:rPr kumimoji="1" lang="ja-JP" altLang="en-US" sz="1600" dirty="0"/>
              <a:t>キャプション</a:t>
            </a:r>
          </a:p>
        </p:txBody>
      </p:sp>
      <p:sp>
        <p:nvSpPr>
          <p:cNvPr id="24" name="正方形/長方形 23"/>
          <p:cNvSpPr/>
          <p:nvPr/>
        </p:nvSpPr>
        <p:spPr>
          <a:xfrm>
            <a:off x="541338" y="20581594"/>
            <a:ext cx="9893792" cy="742967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9386" tIns="49693" rIns="99386" bIns="49693" spcCol="0" rtlCol="0" anchor="ctr"/>
          <a:lstStyle/>
          <a:p>
            <a:pPr algn="ctr"/>
            <a:endParaRPr kumimoji="1" lang="ja-JP" altLang="en-US"/>
          </a:p>
        </p:txBody>
      </p:sp>
      <p:sp>
        <p:nvSpPr>
          <p:cNvPr id="26" name="正方形/長方形 25"/>
          <p:cNvSpPr/>
          <p:nvPr/>
        </p:nvSpPr>
        <p:spPr>
          <a:xfrm>
            <a:off x="10910888" y="12006005"/>
            <a:ext cx="9893792" cy="742967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99386" tIns="49693" rIns="99386" bIns="49693" spcCol="0" rtlCol="0" anchor="ctr"/>
          <a:lstStyle/>
          <a:p>
            <a:pPr algn="ctr"/>
            <a:endParaRPr kumimoji="1" lang="ja-JP" altLang="en-US"/>
          </a:p>
        </p:txBody>
      </p:sp>
      <p:sp>
        <p:nvSpPr>
          <p:cNvPr id="15" name="テキスト ボックス 14">
            <a:extLst>
              <a:ext uri="{FF2B5EF4-FFF2-40B4-BE49-F238E27FC236}">
                <a16:creationId xmlns:a16="http://schemas.microsoft.com/office/drawing/2014/main" id="{59ED0970-6964-4851-A281-B111D02E3C83}"/>
              </a:ext>
            </a:extLst>
          </p:cNvPr>
          <p:cNvSpPr txBox="1"/>
          <p:nvPr/>
        </p:nvSpPr>
        <p:spPr>
          <a:xfrm>
            <a:off x="541337" y="467945"/>
            <a:ext cx="14647001" cy="2516967"/>
          </a:xfrm>
          <a:prstGeom prst="rect">
            <a:avLst/>
          </a:prstGeom>
          <a:noFill/>
        </p:spPr>
        <p:txBody>
          <a:bodyPr wrap="square" lIns="72000" tIns="72000" rIns="0" bIns="0" rtlCol="0">
            <a:noAutofit/>
          </a:bodyPr>
          <a:lstStyle/>
          <a:p>
            <a:pPr>
              <a:lnSpc>
                <a:spcPts val="7500"/>
              </a:lnSpc>
            </a:pPr>
            <a:r>
              <a:rPr kumimoji="1" lang="ja-JP" altLang="en-US" sz="6500" dirty="0"/>
              <a:t>タイトル（</a:t>
            </a:r>
            <a:r>
              <a:rPr kumimoji="1" lang="en-US" altLang="ja-JP" sz="6500" dirty="0"/>
              <a:t>65pt</a:t>
            </a:r>
            <a:r>
              <a:rPr kumimoji="1" lang="ja-JP" altLang="en-US" sz="6500" dirty="0"/>
              <a:t>）</a:t>
            </a:r>
            <a:endParaRPr kumimoji="1" lang="en-US" altLang="ja-JP" sz="6500" dirty="0"/>
          </a:p>
          <a:p>
            <a:pPr>
              <a:lnSpc>
                <a:spcPts val="3340"/>
              </a:lnSpc>
            </a:pPr>
            <a:r>
              <a:rPr lang="ja-JP" altLang="en-US" sz="3600" dirty="0"/>
              <a:t>サブタイトル（</a:t>
            </a:r>
            <a:r>
              <a:rPr lang="en-US" altLang="ja-JP" sz="3600" dirty="0"/>
              <a:t>36pt</a:t>
            </a:r>
            <a:r>
              <a:rPr lang="ja-JP" altLang="en-US" sz="3600" dirty="0"/>
              <a:t>）</a:t>
            </a:r>
            <a:endParaRPr lang="en-US" altLang="ja-JP" sz="3600" dirty="0"/>
          </a:p>
          <a:p>
            <a:pPr>
              <a:lnSpc>
                <a:spcPts val="3540"/>
              </a:lnSpc>
              <a:spcBef>
                <a:spcPts val="600"/>
              </a:spcBef>
            </a:pPr>
            <a:r>
              <a:rPr lang="en-US" altLang="ja-JP" sz="3200" dirty="0"/>
              <a:t>Title in English</a:t>
            </a:r>
            <a:r>
              <a:rPr lang="ja-JP" altLang="en-US" sz="3200" dirty="0"/>
              <a:t>（</a:t>
            </a:r>
            <a:r>
              <a:rPr lang="en-US" altLang="ja-JP" sz="3200" dirty="0"/>
              <a:t>32pt</a:t>
            </a:r>
            <a:r>
              <a:rPr lang="ja-JP" altLang="en-US" sz="3200" dirty="0"/>
              <a:t>）</a:t>
            </a:r>
            <a:r>
              <a:rPr lang="en-US" altLang="ja-JP" sz="1400" dirty="0"/>
              <a:t> </a:t>
            </a:r>
          </a:p>
          <a:p>
            <a:pPr>
              <a:lnSpc>
                <a:spcPts val="5600"/>
              </a:lnSpc>
            </a:pPr>
            <a:r>
              <a:rPr lang="ja-JP" altLang="en-US" sz="3200" dirty="0"/>
              <a:t>芸工太郎（</a:t>
            </a:r>
            <a:r>
              <a:rPr lang="en-US" altLang="ja-JP" sz="3200" dirty="0"/>
              <a:t>32pt</a:t>
            </a:r>
            <a:r>
              <a:rPr lang="ja-JP" altLang="en-US" sz="3200" dirty="0"/>
              <a:t>）</a:t>
            </a:r>
            <a:r>
              <a:rPr lang="en-US" altLang="ja-JP" sz="3200" dirty="0"/>
              <a:t>   GEIKO Taro    </a:t>
            </a:r>
            <a:r>
              <a:rPr lang="en-US" altLang="ja-JP" sz="1800" dirty="0"/>
              <a:t>2014</a:t>
            </a:r>
            <a:r>
              <a:rPr lang="ja-JP" altLang="en-US" sz="1800" dirty="0"/>
              <a:t>年入学 ｜ 音響設計学科　</a:t>
            </a:r>
            <a:r>
              <a:rPr lang="en-US" altLang="ja-JP" sz="1800" dirty="0"/>
              <a:t>Department of Acoustic Design </a:t>
            </a:r>
            <a:r>
              <a:rPr lang="ja-JP" altLang="en-US" sz="1800" dirty="0"/>
              <a:t>（</a:t>
            </a:r>
            <a:r>
              <a:rPr lang="en-US" altLang="ja-JP" sz="1800" dirty="0"/>
              <a:t>18pt</a:t>
            </a:r>
            <a:r>
              <a:rPr lang="ja-JP" altLang="en-US" sz="1800" dirty="0"/>
              <a:t>）</a:t>
            </a:r>
            <a:r>
              <a:rPr lang="en-US" altLang="ja-JP" sz="1800" dirty="0"/>
              <a:t> </a:t>
            </a:r>
          </a:p>
        </p:txBody>
      </p:sp>
      <p:graphicFrame>
        <p:nvGraphicFramePr>
          <p:cNvPr id="17" name="表 16">
            <a:extLst>
              <a:ext uri="{FF2B5EF4-FFF2-40B4-BE49-F238E27FC236}">
                <a16:creationId xmlns:a16="http://schemas.microsoft.com/office/drawing/2014/main" id="{83B19DD5-9680-4ACB-99A8-CA28297F11B8}"/>
              </a:ext>
            </a:extLst>
          </p:cNvPr>
          <p:cNvGraphicFramePr>
            <a:graphicFrameLocks noGrp="1"/>
          </p:cNvGraphicFramePr>
          <p:nvPr>
            <p:extLst>
              <p:ext uri="{D42A27DB-BD31-4B8C-83A1-F6EECF244321}">
                <p14:modId xmlns:p14="http://schemas.microsoft.com/office/powerpoint/2010/main" val="3703693445"/>
              </p:ext>
            </p:extLst>
          </p:nvPr>
        </p:nvGraphicFramePr>
        <p:xfrm>
          <a:off x="17030700" y="549258"/>
          <a:ext cx="3892924" cy="2460660"/>
        </p:xfrm>
        <a:graphic>
          <a:graphicData uri="http://schemas.openxmlformats.org/drawingml/2006/table">
            <a:tbl>
              <a:tblPr>
                <a:tableStyleId>{5C22544A-7EE6-4342-B048-85BDC9FD1C3A}</a:tableStyleId>
              </a:tblPr>
              <a:tblGrid>
                <a:gridCol w="3892924">
                  <a:extLst>
                    <a:ext uri="{9D8B030D-6E8A-4147-A177-3AD203B41FA5}">
                      <a16:colId xmlns:a16="http://schemas.microsoft.com/office/drawing/2014/main" val="20000"/>
                    </a:ext>
                  </a:extLst>
                </a:gridCol>
              </a:tblGrid>
              <a:tr h="410110">
                <a:tc>
                  <a:txBody>
                    <a:bodyPr/>
                    <a:lstStyle/>
                    <a:p>
                      <a:pPr>
                        <a:lnSpc>
                          <a:spcPts val="2120"/>
                        </a:lnSpc>
                      </a:pPr>
                      <a:r>
                        <a:rPr kumimoji="1" lang="ja-JP" altLang="en-US" sz="1600" dirty="0"/>
                        <a:t>分類：卒研／修士／コンペ／課題等</a:t>
                      </a:r>
                    </a:p>
                  </a:txBody>
                  <a:tcPr marL="0" marR="0" anchor="ctr">
                    <a:lnL w="12700" cmpd="sng">
                      <a:noFill/>
                    </a:lnL>
                    <a:lnR w="12700" cmpd="sng">
                      <a:noFill/>
                    </a:lnR>
                    <a:lnT w="127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10110">
                <a:tc>
                  <a:txBody>
                    <a:bodyPr/>
                    <a:lstStyle/>
                    <a:p>
                      <a:pPr>
                        <a:lnSpc>
                          <a:spcPts val="2120"/>
                        </a:lnSpc>
                      </a:pPr>
                      <a:r>
                        <a:rPr kumimoji="1" lang="ja-JP" altLang="en-US" sz="1600" dirty="0"/>
                        <a:t>作品／論文：　作品</a:t>
                      </a:r>
                      <a:endParaRPr kumimoji="1" lang="en-US" altLang="ja-JP" sz="1600" dirty="0"/>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10110">
                <a:tc>
                  <a:txBody>
                    <a:bodyPr/>
                    <a:lstStyle/>
                    <a:p>
                      <a:pPr>
                        <a:lnSpc>
                          <a:spcPts val="2120"/>
                        </a:lnSpc>
                      </a:pPr>
                      <a:r>
                        <a:rPr kumimoji="1" lang="ja-JP" altLang="en-US" sz="1600" dirty="0"/>
                        <a:t>制作年度：　</a:t>
                      </a:r>
                      <a:r>
                        <a:rPr kumimoji="1" lang="en-US" altLang="ja-JP" sz="1600" dirty="0"/>
                        <a:t>2017</a:t>
                      </a:r>
                      <a:r>
                        <a:rPr kumimoji="1" lang="ja-JP" altLang="en-US" sz="1600" dirty="0"/>
                        <a:t>年度</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10110">
                <a:tc>
                  <a:txBody>
                    <a:bodyPr/>
                    <a:lstStyle/>
                    <a:p>
                      <a:pPr>
                        <a:lnSpc>
                          <a:spcPts val="2120"/>
                        </a:lnSpc>
                      </a:pPr>
                      <a:r>
                        <a:rPr kumimoji="1" lang="ja-JP" altLang="en-US" sz="1600" dirty="0"/>
                        <a:t>課題概要：　映像／音楽等</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10110">
                <a:tc>
                  <a:txBody>
                    <a:bodyPr/>
                    <a:lstStyle/>
                    <a:p>
                      <a:pPr>
                        <a:lnSpc>
                          <a:spcPts val="2120"/>
                        </a:lnSpc>
                      </a:pPr>
                      <a:r>
                        <a:rPr kumimoji="1" lang="ja-JP" altLang="en-US" sz="1600" dirty="0"/>
                        <a:t>受賞等：　○○優秀賞等</a:t>
                      </a:r>
                    </a:p>
                  </a:txBody>
                  <a:tcPr marL="0" marR="0" anchor="ctr">
                    <a:lnL w="12700" cmpd="sng">
                      <a:noFill/>
                    </a:lnL>
                    <a:lnR w="12700" cmpd="sng">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10110">
                <a:tc>
                  <a:txBody>
                    <a:bodyPr/>
                    <a:lstStyle/>
                    <a:p>
                      <a:pPr>
                        <a:lnSpc>
                          <a:spcPts val="2120"/>
                        </a:lnSpc>
                      </a:pPr>
                      <a:endParaRPr kumimoji="1" lang="ja-JP" altLang="en-US" sz="1600" dirty="0"/>
                    </a:p>
                  </a:txBody>
                  <a:tcPr marL="0" marR="0" anchor="ctr">
                    <a:lnL w="12700" cmpd="sng">
                      <a:noFill/>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394527011"/>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569</TotalTime>
  <Words>1592</Words>
  <Application>Microsoft Office PowerPoint</Application>
  <PresentationFormat>ユーザー設定</PresentationFormat>
  <Paragraphs>57</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ＭＳ Ｐゴシック</vt:lpstr>
      <vt:lpstr>MS Gothic</vt:lpstr>
      <vt:lpstr>Yu Gothic</vt:lpstr>
      <vt:lpstr>Arial</vt:lpstr>
      <vt:lpstr>Calibri</vt:lpstr>
      <vt:lpstr>ホワイト</vt:lpstr>
      <vt:lpstr>PowerPoint プレゼンテーション</vt:lpstr>
      <vt:lpstr>PowerPoint プレゼンテーション</vt:lpstr>
      <vt:lpstr>PowerPoint プレゼンテーション</vt:lpstr>
      <vt:lpstr>PowerPoint プレゼンテーション</vt:lpstr>
    </vt:vector>
  </TitlesOfParts>
  <Company>kyushu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hisayasu ihara</dc:creator>
  <cp:lastModifiedBy>島 悠樹</cp:lastModifiedBy>
  <cp:revision>79</cp:revision>
  <cp:lastPrinted>2017-12-07T07:26:56Z</cp:lastPrinted>
  <dcterms:created xsi:type="dcterms:W3CDTF">2016-01-03T13:30:54Z</dcterms:created>
  <dcterms:modified xsi:type="dcterms:W3CDTF">2021-10-14T04:16:57Z</dcterms:modified>
</cp:coreProperties>
</file>